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 id="2147483669" r:id="rId5"/>
  </p:sldMasterIdLst>
  <p:notesMasterIdLst>
    <p:notesMasterId r:id="rId6"/>
  </p:notesMasterIdLst>
  <p:sldIdLst>
    <p:sldId id="256" r:id="rId7"/>
    <p:sldId id="257" r:id="rId8"/>
    <p:sldId id="258" r:id="rId9"/>
    <p:sldId id="259" r:id="rId10"/>
    <p:sldId id="260" r:id="rId11"/>
    <p:sldId id="261" r:id="rId12"/>
    <p:sldId id="262" r:id="rId13"/>
  </p:sldIdLst>
  <p:sldSz cy="5143500" cx="9144000"/>
  <p:notesSz cx="6858000" cy="9144000"/>
  <p:embeddedFontLst>
    <p:embeddedFont>
      <p:font typeface="Heebo"/>
      <p:regular r:id="rId14"/>
      <p:bold r:id="rId15"/>
    </p:embeddedFont>
    <p:embeddedFont>
      <p:font typeface="Montserrat"/>
      <p:regular r:id="rId16"/>
      <p:bold r:id="rId17"/>
      <p:italic r:id="rId18"/>
      <p:boldItalic r:id="rId19"/>
    </p:embeddedFont>
    <p:embeddedFont>
      <p:font typeface="Heebo Light"/>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eeboLight-regular.fntdata"/><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font" Target="fonts/HeeboLight-bold.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Heebo-bold.fntdata"/><Relationship Id="rId14" Type="http://schemas.openxmlformats.org/officeDocument/2006/relationships/font" Target="fonts/Heebo-regular.fntdata"/><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slideMaster" Target="slideMasters/slideMaster2.xml"/><Relationship Id="rId19" Type="http://schemas.openxmlformats.org/officeDocument/2006/relationships/font" Target="fonts/Montserrat-boldItalic.fntdata"/><Relationship Id="rId6" Type="http://schemas.openxmlformats.org/officeDocument/2006/relationships/notesMaster" Target="notesMasters/notesMaster1.xml"/><Relationship Id="rId18" Type="http://schemas.openxmlformats.org/officeDocument/2006/relationships/font" Target="fonts/Montserrat-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3.png>
</file>

<file path=ppt/media/image15.png>
</file>

<file path=ppt/media/image16.png>
</file>

<file path=ppt/media/image18.png>
</file>

<file path=ppt/media/image19.png>
</file>

<file path=ppt/media/image20.png>
</file>

<file path=ppt/media/image21.png>
</file>

<file path=ppt/media/image24.png>
</file>

<file path=ppt/media/image25.png>
</file>

<file path=ppt/media/image26.png>
</file>

<file path=ppt/media/image27.png>
</file>

<file path=ppt/media/image28.png>
</file>

<file path=ppt/media/image31.png>
</file>

<file path=ppt/media/image32.png>
</file>

<file path=ppt/media/image33.png>
</file>

<file path=ppt/media/image34.png>
</file>

<file path=ppt/media/image35.png>
</file>

<file path=ppt/media/image36.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523a81f256_2_34:notes"/>
          <p:cNvSpPr/>
          <p:nvPr>
            <p:ph idx="2" type="sldImg"/>
          </p:nvPr>
        </p:nvSpPr>
        <p:spPr>
          <a:xfrm>
            <a:off x="571500" y="714375"/>
            <a:ext cx="4572000" cy="1928813"/>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g3523a81f256_2_34:notes"/>
          <p:cNvSpPr txBox="1"/>
          <p:nvPr>
            <p:ph idx="1" type="body"/>
          </p:nvPr>
        </p:nvSpPr>
        <p:spPr>
          <a:xfrm>
            <a:off x="571500" y="2750344"/>
            <a:ext cx="4572000" cy="2250281"/>
          </a:xfrm>
          <a:prstGeom prst="rect">
            <a:avLst/>
          </a:prstGeom>
          <a:noFill/>
          <a:ln>
            <a:noFill/>
          </a:ln>
        </p:spPr>
        <p:txBody>
          <a:bodyPr anchorCtr="0" anchor="t" bIns="34900" lIns="69850" spcFirstLastPara="1" rIns="69850" wrap="square" tIns="34900">
            <a:noAutofit/>
          </a:bodyPr>
          <a:lstStyle/>
          <a:p>
            <a:pPr indent="0" lvl="0" marL="0" rtl="0" algn="l">
              <a:spcBef>
                <a:spcPts val="0"/>
              </a:spcBef>
              <a:spcAft>
                <a:spcPts val="0"/>
              </a:spcAft>
              <a:buNone/>
            </a:pPr>
            <a:r>
              <a:t/>
            </a:r>
            <a:endParaRPr sz="1100"/>
          </a:p>
        </p:txBody>
      </p:sp>
      <p:sp>
        <p:nvSpPr>
          <p:cNvPr id="87" name="Google Shape;87;g3523a81f256_2_34:notes"/>
          <p:cNvSpPr txBox="1"/>
          <p:nvPr>
            <p:ph idx="12" type="sldNum"/>
          </p:nvPr>
        </p:nvSpPr>
        <p:spPr>
          <a:xfrm>
            <a:off x="3237177" y="5428258"/>
            <a:ext cx="2476500" cy="286742"/>
          </a:xfrm>
          <a:prstGeom prst="rect">
            <a:avLst/>
          </a:prstGeom>
          <a:noFill/>
          <a:ln>
            <a:noFill/>
          </a:ln>
        </p:spPr>
        <p:txBody>
          <a:bodyPr anchorCtr="0" anchor="b" bIns="34900" lIns="69850" spcFirstLastPara="1" rIns="69850" wrap="square" tIns="34900">
            <a:noAutofit/>
          </a:bodyPr>
          <a:lstStyle/>
          <a:p>
            <a:pPr indent="0" lvl="0" marL="0" rtl="0" algn="r">
              <a:spcBef>
                <a:spcPts val="0"/>
              </a:spcBef>
              <a:spcAft>
                <a:spcPts val="0"/>
              </a:spcAft>
              <a:buNone/>
            </a:pPr>
            <a:fld id="{00000000-1234-1234-1234-123412341234}" type="slidenum">
              <a:rPr lang="en" sz="1100"/>
              <a:t>‹#›</a:t>
            </a:fld>
            <a:endParaRPr sz="11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523a81f256_2_45:notes"/>
          <p:cNvSpPr/>
          <p:nvPr>
            <p:ph idx="2" type="sldImg"/>
          </p:nvPr>
        </p:nvSpPr>
        <p:spPr>
          <a:xfrm>
            <a:off x="571500" y="714375"/>
            <a:ext cx="4572000" cy="1928813"/>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g3523a81f256_2_45:notes"/>
          <p:cNvSpPr txBox="1"/>
          <p:nvPr>
            <p:ph idx="1" type="body"/>
          </p:nvPr>
        </p:nvSpPr>
        <p:spPr>
          <a:xfrm>
            <a:off x="571500" y="2750344"/>
            <a:ext cx="4572000" cy="2250281"/>
          </a:xfrm>
          <a:prstGeom prst="rect">
            <a:avLst/>
          </a:prstGeom>
          <a:noFill/>
          <a:ln>
            <a:noFill/>
          </a:ln>
        </p:spPr>
        <p:txBody>
          <a:bodyPr anchorCtr="0" anchor="t" bIns="34900" lIns="69850" spcFirstLastPara="1" rIns="69850" wrap="square" tIns="34900">
            <a:noAutofit/>
          </a:bodyPr>
          <a:lstStyle/>
          <a:p>
            <a:pPr indent="0" lvl="0" marL="0" rtl="0" algn="l">
              <a:spcBef>
                <a:spcPts val="0"/>
              </a:spcBef>
              <a:spcAft>
                <a:spcPts val="0"/>
              </a:spcAft>
              <a:buNone/>
            </a:pPr>
            <a:r>
              <a:t/>
            </a:r>
            <a:endParaRPr sz="1100"/>
          </a:p>
        </p:txBody>
      </p:sp>
      <p:sp>
        <p:nvSpPr>
          <p:cNvPr id="95" name="Google Shape;95;g3523a81f256_2_45:notes"/>
          <p:cNvSpPr txBox="1"/>
          <p:nvPr>
            <p:ph idx="12" type="sldNum"/>
          </p:nvPr>
        </p:nvSpPr>
        <p:spPr>
          <a:xfrm>
            <a:off x="3237177" y="5428258"/>
            <a:ext cx="2476500" cy="286742"/>
          </a:xfrm>
          <a:prstGeom prst="rect">
            <a:avLst/>
          </a:prstGeom>
          <a:noFill/>
          <a:ln>
            <a:noFill/>
          </a:ln>
        </p:spPr>
        <p:txBody>
          <a:bodyPr anchorCtr="0" anchor="b" bIns="34900" lIns="69850" spcFirstLastPara="1" rIns="69850" wrap="square" tIns="34900">
            <a:noAutofit/>
          </a:bodyPr>
          <a:lstStyle/>
          <a:p>
            <a:pPr indent="0" lvl="0" marL="0" rtl="0" algn="r">
              <a:spcBef>
                <a:spcPts val="0"/>
              </a:spcBef>
              <a:spcAft>
                <a:spcPts val="0"/>
              </a:spcAft>
              <a:buNone/>
            </a:pPr>
            <a:fld id="{00000000-1234-1234-1234-123412341234}" type="slidenum">
              <a:rPr lang="en" sz="1100"/>
              <a:t>‹#›</a:t>
            </a:fld>
            <a:endParaRPr sz="11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523a81f256_2_69:notes"/>
          <p:cNvSpPr/>
          <p:nvPr>
            <p:ph idx="2" type="sldImg"/>
          </p:nvPr>
        </p:nvSpPr>
        <p:spPr>
          <a:xfrm>
            <a:off x="571500" y="714375"/>
            <a:ext cx="4572000" cy="1928813"/>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9" name="Google Shape;119;g3523a81f256_2_69:notes"/>
          <p:cNvSpPr txBox="1"/>
          <p:nvPr>
            <p:ph idx="1" type="body"/>
          </p:nvPr>
        </p:nvSpPr>
        <p:spPr>
          <a:xfrm>
            <a:off x="571500" y="2750344"/>
            <a:ext cx="4572000" cy="2250281"/>
          </a:xfrm>
          <a:prstGeom prst="rect">
            <a:avLst/>
          </a:prstGeom>
          <a:noFill/>
          <a:ln>
            <a:noFill/>
          </a:ln>
        </p:spPr>
        <p:txBody>
          <a:bodyPr anchorCtr="0" anchor="t" bIns="34900" lIns="69850" spcFirstLastPara="1" rIns="69850" wrap="square" tIns="34900">
            <a:noAutofit/>
          </a:bodyPr>
          <a:lstStyle/>
          <a:p>
            <a:pPr indent="0" lvl="0" marL="0" rtl="0" algn="l">
              <a:spcBef>
                <a:spcPts val="0"/>
              </a:spcBef>
              <a:spcAft>
                <a:spcPts val="0"/>
              </a:spcAft>
              <a:buNone/>
            </a:pPr>
            <a:r>
              <a:t/>
            </a:r>
            <a:endParaRPr sz="1100"/>
          </a:p>
        </p:txBody>
      </p:sp>
      <p:sp>
        <p:nvSpPr>
          <p:cNvPr id="120" name="Google Shape;120;g3523a81f256_2_69:notes"/>
          <p:cNvSpPr txBox="1"/>
          <p:nvPr>
            <p:ph idx="12" type="sldNum"/>
          </p:nvPr>
        </p:nvSpPr>
        <p:spPr>
          <a:xfrm>
            <a:off x="3237177" y="5428258"/>
            <a:ext cx="2476500" cy="286742"/>
          </a:xfrm>
          <a:prstGeom prst="rect">
            <a:avLst/>
          </a:prstGeom>
          <a:noFill/>
          <a:ln>
            <a:noFill/>
          </a:ln>
        </p:spPr>
        <p:txBody>
          <a:bodyPr anchorCtr="0" anchor="b" bIns="34900" lIns="69850" spcFirstLastPara="1" rIns="69850" wrap="square" tIns="34900">
            <a:noAutofit/>
          </a:bodyPr>
          <a:lstStyle/>
          <a:p>
            <a:pPr indent="0" lvl="0" marL="0" rtl="0" algn="r">
              <a:spcBef>
                <a:spcPts val="0"/>
              </a:spcBef>
              <a:spcAft>
                <a:spcPts val="0"/>
              </a:spcAft>
              <a:buNone/>
            </a:pPr>
            <a:fld id="{00000000-1234-1234-1234-123412341234}" type="slidenum">
              <a:rPr lang="en" sz="1100"/>
              <a:t>‹#›</a:t>
            </a:fld>
            <a:endParaRPr sz="11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4cfee2fe42_0_9:notes"/>
          <p:cNvSpPr/>
          <p:nvPr>
            <p:ph idx="2" type="sldImg"/>
          </p:nvPr>
        </p:nvSpPr>
        <p:spPr>
          <a:xfrm>
            <a:off x="571500" y="714375"/>
            <a:ext cx="4572000" cy="19287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7" name="Google Shape;137;g34cfee2fe42_0_9:notes"/>
          <p:cNvSpPr txBox="1"/>
          <p:nvPr>
            <p:ph idx="1" type="body"/>
          </p:nvPr>
        </p:nvSpPr>
        <p:spPr>
          <a:xfrm>
            <a:off x="571500" y="2750344"/>
            <a:ext cx="4572000" cy="2250300"/>
          </a:xfrm>
          <a:prstGeom prst="rect">
            <a:avLst/>
          </a:prstGeom>
          <a:noFill/>
          <a:ln>
            <a:noFill/>
          </a:ln>
        </p:spPr>
        <p:txBody>
          <a:bodyPr anchorCtr="0" anchor="t" bIns="34900" lIns="69850" spcFirstLastPara="1" rIns="69850" wrap="square" tIns="34900">
            <a:noAutofit/>
          </a:bodyPr>
          <a:lstStyle/>
          <a:p>
            <a:pPr indent="0" lvl="0" marL="0" rtl="0" algn="l">
              <a:spcBef>
                <a:spcPts val="0"/>
              </a:spcBef>
              <a:spcAft>
                <a:spcPts val="0"/>
              </a:spcAft>
              <a:buNone/>
            </a:pPr>
            <a:r>
              <a:t/>
            </a:r>
            <a:endParaRPr sz="1100"/>
          </a:p>
        </p:txBody>
      </p:sp>
      <p:sp>
        <p:nvSpPr>
          <p:cNvPr id="138" name="Google Shape;138;g34cfee2fe42_0_9:notes"/>
          <p:cNvSpPr txBox="1"/>
          <p:nvPr>
            <p:ph idx="12" type="sldNum"/>
          </p:nvPr>
        </p:nvSpPr>
        <p:spPr>
          <a:xfrm>
            <a:off x="3237178" y="5428258"/>
            <a:ext cx="2476500" cy="286800"/>
          </a:xfrm>
          <a:prstGeom prst="rect">
            <a:avLst/>
          </a:prstGeom>
          <a:noFill/>
          <a:ln>
            <a:noFill/>
          </a:ln>
        </p:spPr>
        <p:txBody>
          <a:bodyPr anchorCtr="0" anchor="b" bIns="34900" lIns="69850" spcFirstLastPara="1" rIns="69850" wrap="square" tIns="34900">
            <a:noAutofit/>
          </a:bodyPr>
          <a:lstStyle/>
          <a:p>
            <a:pPr indent="0" lvl="0" marL="0" rtl="0" algn="r">
              <a:spcBef>
                <a:spcPts val="0"/>
              </a:spcBef>
              <a:spcAft>
                <a:spcPts val="0"/>
              </a:spcAft>
              <a:buNone/>
            </a:pPr>
            <a:fld id="{00000000-1234-1234-1234-123412341234}" type="slidenum">
              <a:rPr lang="en" sz="1100"/>
              <a:t>‹#›</a:t>
            </a:fld>
            <a:endParaRPr sz="11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523a81f256_2_154:notes"/>
          <p:cNvSpPr/>
          <p:nvPr>
            <p:ph idx="2" type="sldImg"/>
          </p:nvPr>
        </p:nvSpPr>
        <p:spPr>
          <a:xfrm>
            <a:off x="571500" y="714375"/>
            <a:ext cx="4572000" cy="1928813"/>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7" name="Google Shape;147;g3523a81f256_2_154:notes"/>
          <p:cNvSpPr txBox="1"/>
          <p:nvPr>
            <p:ph idx="1" type="body"/>
          </p:nvPr>
        </p:nvSpPr>
        <p:spPr>
          <a:xfrm>
            <a:off x="571500" y="2750344"/>
            <a:ext cx="4572000" cy="2250281"/>
          </a:xfrm>
          <a:prstGeom prst="rect">
            <a:avLst/>
          </a:prstGeom>
          <a:noFill/>
          <a:ln>
            <a:noFill/>
          </a:ln>
        </p:spPr>
        <p:txBody>
          <a:bodyPr anchorCtr="0" anchor="t" bIns="34900" lIns="69850" spcFirstLastPara="1" rIns="69850" wrap="square" tIns="34900">
            <a:noAutofit/>
          </a:bodyPr>
          <a:lstStyle/>
          <a:p>
            <a:pPr indent="0" lvl="0" marL="0" rtl="0" algn="l">
              <a:spcBef>
                <a:spcPts val="0"/>
              </a:spcBef>
              <a:spcAft>
                <a:spcPts val="0"/>
              </a:spcAft>
              <a:buNone/>
            </a:pPr>
            <a:r>
              <a:t/>
            </a:r>
            <a:endParaRPr sz="1100"/>
          </a:p>
        </p:txBody>
      </p:sp>
      <p:sp>
        <p:nvSpPr>
          <p:cNvPr id="148" name="Google Shape;148;g3523a81f256_2_154:notes"/>
          <p:cNvSpPr txBox="1"/>
          <p:nvPr>
            <p:ph idx="12" type="sldNum"/>
          </p:nvPr>
        </p:nvSpPr>
        <p:spPr>
          <a:xfrm>
            <a:off x="3237177" y="5428258"/>
            <a:ext cx="2476500" cy="286742"/>
          </a:xfrm>
          <a:prstGeom prst="rect">
            <a:avLst/>
          </a:prstGeom>
          <a:noFill/>
          <a:ln>
            <a:noFill/>
          </a:ln>
        </p:spPr>
        <p:txBody>
          <a:bodyPr anchorCtr="0" anchor="b" bIns="34900" lIns="69850" spcFirstLastPara="1" rIns="69850" wrap="square" tIns="34900">
            <a:noAutofit/>
          </a:bodyPr>
          <a:lstStyle/>
          <a:p>
            <a:pPr indent="0" lvl="0" marL="0" rtl="0" algn="r">
              <a:spcBef>
                <a:spcPts val="0"/>
              </a:spcBef>
              <a:spcAft>
                <a:spcPts val="0"/>
              </a:spcAft>
              <a:buNone/>
            </a:pPr>
            <a:fld id="{00000000-1234-1234-1234-123412341234}" type="slidenum">
              <a:rPr lang="en" sz="1100"/>
              <a:t>‹#›</a:t>
            </a:fld>
            <a:endParaRPr sz="11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523a81f256_2_114:notes"/>
          <p:cNvSpPr/>
          <p:nvPr>
            <p:ph idx="2" type="sldImg"/>
          </p:nvPr>
        </p:nvSpPr>
        <p:spPr>
          <a:xfrm>
            <a:off x="571500" y="714375"/>
            <a:ext cx="4572000" cy="1928813"/>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0" name="Google Shape;160;g3523a81f256_2_114:notes"/>
          <p:cNvSpPr txBox="1"/>
          <p:nvPr>
            <p:ph idx="1" type="body"/>
          </p:nvPr>
        </p:nvSpPr>
        <p:spPr>
          <a:xfrm>
            <a:off x="571500" y="2750344"/>
            <a:ext cx="4572000" cy="2250281"/>
          </a:xfrm>
          <a:prstGeom prst="rect">
            <a:avLst/>
          </a:prstGeom>
          <a:noFill/>
          <a:ln>
            <a:noFill/>
          </a:ln>
        </p:spPr>
        <p:txBody>
          <a:bodyPr anchorCtr="0" anchor="t" bIns="34900" lIns="69850" spcFirstLastPara="1" rIns="69850" wrap="square" tIns="34900">
            <a:noAutofit/>
          </a:bodyPr>
          <a:lstStyle/>
          <a:p>
            <a:pPr indent="0" lvl="0" marL="0" rtl="0" algn="l">
              <a:spcBef>
                <a:spcPts val="0"/>
              </a:spcBef>
              <a:spcAft>
                <a:spcPts val="0"/>
              </a:spcAft>
              <a:buNone/>
            </a:pPr>
            <a:r>
              <a:t/>
            </a:r>
            <a:endParaRPr sz="1100"/>
          </a:p>
        </p:txBody>
      </p:sp>
      <p:sp>
        <p:nvSpPr>
          <p:cNvPr id="161" name="Google Shape;161;g3523a81f256_2_114:notes"/>
          <p:cNvSpPr txBox="1"/>
          <p:nvPr>
            <p:ph idx="12" type="sldNum"/>
          </p:nvPr>
        </p:nvSpPr>
        <p:spPr>
          <a:xfrm>
            <a:off x="3237177" y="5428258"/>
            <a:ext cx="2476500" cy="286742"/>
          </a:xfrm>
          <a:prstGeom prst="rect">
            <a:avLst/>
          </a:prstGeom>
          <a:noFill/>
          <a:ln>
            <a:noFill/>
          </a:ln>
        </p:spPr>
        <p:txBody>
          <a:bodyPr anchorCtr="0" anchor="b" bIns="34900" lIns="69850" spcFirstLastPara="1" rIns="69850" wrap="square" tIns="34900">
            <a:noAutofit/>
          </a:bodyPr>
          <a:lstStyle/>
          <a:p>
            <a:pPr indent="0" lvl="0" marL="0" rtl="0" algn="r">
              <a:spcBef>
                <a:spcPts val="0"/>
              </a:spcBef>
              <a:spcAft>
                <a:spcPts val="0"/>
              </a:spcAft>
              <a:buNone/>
            </a:pPr>
            <a:fld id="{00000000-1234-1234-1234-123412341234}" type="slidenum">
              <a:rPr lang="en" sz="1100"/>
              <a:t>‹#›</a:t>
            </a:fld>
            <a:endParaRPr sz="11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523a81f256_2_176:notes"/>
          <p:cNvSpPr/>
          <p:nvPr>
            <p:ph idx="2" type="sldImg"/>
          </p:nvPr>
        </p:nvSpPr>
        <p:spPr>
          <a:xfrm>
            <a:off x="571500" y="714375"/>
            <a:ext cx="4572000" cy="1928813"/>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6" name="Google Shape;186;g3523a81f256_2_176:notes"/>
          <p:cNvSpPr txBox="1"/>
          <p:nvPr>
            <p:ph idx="1" type="body"/>
          </p:nvPr>
        </p:nvSpPr>
        <p:spPr>
          <a:xfrm>
            <a:off x="571500" y="2750344"/>
            <a:ext cx="4572000" cy="2250281"/>
          </a:xfrm>
          <a:prstGeom prst="rect">
            <a:avLst/>
          </a:prstGeom>
          <a:noFill/>
          <a:ln>
            <a:noFill/>
          </a:ln>
        </p:spPr>
        <p:txBody>
          <a:bodyPr anchorCtr="0" anchor="t" bIns="34900" lIns="69850" spcFirstLastPara="1" rIns="69850" wrap="square" tIns="34900">
            <a:noAutofit/>
          </a:bodyPr>
          <a:lstStyle/>
          <a:p>
            <a:pPr indent="0" lvl="0" marL="0" rtl="0" algn="l">
              <a:spcBef>
                <a:spcPts val="0"/>
              </a:spcBef>
              <a:spcAft>
                <a:spcPts val="0"/>
              </a:spcAft>
              <a:buNone/>
            </a:pPr>
            <a:r>
              <a:t/>
            </a:r>
            <a:endParaRPr sz="1100"/>
          </a:p>
        </p:txBody>
      </p:sp>
      <p:sp>
        <p:nvSpPr>
          <p:cNvPr id="187" name="Google Shape;187;g3523a81f256_2_176:notes"/>
          <p:cNvSpPr txBox="1"/>
          <p:nvPr>
            <p:ph idx="12" type="sldNum"/>
          </p:nvPr>
        </p:nvSpPr>
        <p:spPr>
          <a:xfrm>
            <a:off x="3237177" y="5428258"/>
            <a:ext cx="2476500" cy="286742"/>
          </a:xfrm>
          <a:prstGeom prst="rect">
            <a:avLst/>
          </a:prstGeom>
          <a:noFill/>
          <a:ln>
            <a:noFill/>
          </a:ln>
        </p:spPr>
        <p:txBody>
          <a:bodyPr anchorCtr="0" anchor="b" bIns="34900" lIns="69850" spcFirstLastPara="1" rIns="69850" wrap="square" tIns="34900">
            <a:noAutofit/>
          </a:bodyPr>
          <a:lstStyle/>
          <a:p>
            <a:pPr indent="0" lvl="0" marL="0" rtl="0" algn="r">
              <a:spcBef>
                <a:spcPts val="0"/>
              </a:spcBef>
              <a:spcAft>
                <a:spcPts val="0"/>
              </a:spcAft>
              <a:buNone/>
            </a:pPr>
            <a:fld id="{00000000-1234-1234-1234-123412341234}" type="slidenum">
              <a:rPr lang="en" sz="1100"/>
              <a:t>‹#›</a:t>
            </a:fld>
            <a:endParaRPr sz="11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51" name="Shape 51"/>
        <p:cNvGrpSpPr/>
        <p:nvPr/>
      </p:nvGrpSpPr>
      <p:grpSpPr>
        <a:xfrm>
          <a:off x="0" y="0"/>
          <a:ext cx="0" cy="0"/>
          <a:chOff x="0" y="0"/>
          <a:chExt cx="0" cy="0"/>
        </a:xfrm>
      </p:grpSpPr>
      <p:pic>
        <p:nvPicPr>
          <p:cNvPr descr="preencoded.png" id="52" name="Google Shape;52;p1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53" name="Google Shape;53;p14"/>
          <p:cNvSpPr/>
          <p:nvPr/>
        </p:nvSpPr>
        <p:spPr>
          <a:xfrm>
            <a:off x="0" y="0"/>
            <a:ext cx="9144000" cy="5143500"/>
          </a:xfrm>
          <a:prstGeom prst="rect">
            <a:avLst/>
          </a:prstGeom>
          <a:solidFill>
            <a:srgbClr val="0D0A2C">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54" name="Google Shape;54;p14">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55" name="Shape 55"/>
        <p:cNvGrpSpPr/>
        <p:nvPr/>
      </p:nvGrpSpPr>
      <p:grpSpPr>
        <a:xfrm>
          <a:off x="0" y="0"/>
          <a:ext cx="0" cy="0"/>
          <a:chOff x="0" y="0"/>
          <a:chExt cx="0" cy="0"/>
        </a:xfrm>
      </p:grpSpPr>
      <p:pic>
        <p:nvPicPr>
          <p:cNvPr descr="preencoded.png" id="56" name="Google Shape;56;p15"/>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57" name="Google Shape;57;p15"/>
          <p:cNvSpPr/>
          <p:nvPr/>
        </p:nvSpPr>
        <p:spPr>
          <a:xfrm>
            <a:off x="0" y="0"/>
            <a:ext cx="9144000" cy="5143500"/>
          </a:xfrm>
          <a:prstGeom prst="rect">
            <a:avLst/>
          </a:prstGeom>
          <a:solidFill>
            <a:srgbClr val="0D0A2C">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58" name="Google Shape;58;p15">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59" name="Shape 59"/>
        <p:cNvGrpSpPr/>
        <p:nvPr/>
      </p:nvGrpSpPr>
      <p:grpSpPr>
        <a:xfrm>
          <a:off x="0" y="0"/>
          <a:ext cx="0" cy="0"/>
          <a:chOff x="0" y="0"/>
          <a:chExt cx="0" cy="0"/>
        </a:xfrm>
      </p:grpSpPr>
      <p:pic>
        <p:nvPicPr>
          <p:cNvPr descr="preencoded.png" id="60" name="Google Shape;60;p16"/>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61" name="Google Shape;61;p16"/>
          <p:cNvSpPr/>
          <p:nvPr/>
        </p:nvSpPr>
        <p:spPr>
          <a:xfrm>
            <a:off x="0" y="0"/>
            <a:ext cx="9144000" cy="5143500"/>
          </a:xfrm>
          <a:prstGeom prst="rect">
            <a:avLst/>
          </a:prstGeom>
          <a:solidFill>
            <a:srgbClr val="0D0A2C">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62" name="Google Shape;62;p16">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63" name="Shape 63"/>
        <p:cNvGrpSpPr/>
        <p:nvPr/>
      </p:nvGrpSpPr>
      <p:grpSpPr>
        <a:xfrm>
          <a:off x="0" y="0"/>
          <a:ext cx="0" cy="0"/>
          <a:chOff x="0" y="0"/>
          <a:chExt cx="0" cy="0"/>
        </a:xfrm>
      </p:grpSpPr>
      <p:pic>
        <p:nvPicPr>
          <p:cNvPr descr="preencoded.png" id="64" name="Google Shape;64;p17"/>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65" name="Google Shape;65;p17"/>
          <p:cNvSpPr/>
          <p:nvPr/>
        </p:nvSpPr>
        <p:spPr>
          <a:xfrm>
            <a:off x="0" y="0"/>
            <a:ext cx="9144000" cy="5143500"/>
          </a:xfrm>
          <a:prstGeom prst="rect">
            <a:avLst/>
          </a:prstGeom>
          <a:solidFill>
            <a:srgbClr val="0D0A2C">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66" name="Google Shape;66;p17">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67" name="Shape 67"/>
        <p:cNvGrpSpPr/>
        <p:nvPr/>
      </p:nvGrpSpPr>
      <p:grpSpPr>
        <a:xfrm>
          <a:off x="0" y="0"/>
          <a:ext cx="0" cy="0"/>
          <a:chOff x="0" y="0"/>
          <a:chExt cx="0" cy="0"/>
        </a:xfrm>
      </p:grpSpPr>
      <p:pic>
        <p:nvPicPr>
          <p:cNvPr descr="preencoded.png" id="68" name="Google Shape;68;p18"/>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69" name="Google Shape;69;p18"/>
          <p:cNvSpPr/>
          <p:nvPr/>
        </p:nvSpPr>
        <p:spPr>
          <a:xfrm>
            <a:off x="0" y="0"/>
            <a:ext cx="9144000" cy="5143500"/>
          </a:xfrm>
          <a:prstGeom prst="rect">
            <a:avLst/>
          </a:prstGeom>
          <a:solidFill>
            <a:srgbClr val="0D0A2C">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70" name="Google Shape;70;p18">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71" name="Shape 71"/>
        <p:cNvGrpSpPr/>
        <p:nvPr/>
      </p:nvGrpSpPr>
      <p:grpSpPr>
        <a:xfrm>
          <a:off x="0" y="0"/>
          <a:ext cx="0" cy="0"/>
          <a:chOff x="0" y="0"/>
          <a:chExt cx="0" cy="0"/>
        </a:xfrm>
      </p:grpSpPr>
      <p:pic>
        <p:nvPicPr>
          <p:cNvPr descr="preencoded.png" id="72" name="Google Shape;72;p19"/>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73" name="Google Shape;73;p19"/>
          <p:cNvSpPr/>
          <p:nvPr/>
        </p:nvSpPr>
        <p:spPr>
          <a:xfrm>
            <a:off x="0" y="0"/>
            <a:ext cx="9144000" cy="5143500"/>
          </a:xfrm>
          <a:prstGeom prst="rect">
            <a:avLst/>
          </a:prstGeom>
          <a:solidFill>
            <a:srgbClr val="0D0A2C">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74" name="Google Shape;74;p19">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75" name="Shape 75"/>
        <p:cNvGrpSpPr/>
        <p:nvPr/>
      </p:nvGrpSpPr>
      <p:grpSpPr>
        <a:xfrm>
          <a:off x="0" y="0"/>
          <a:ext cx="0" cy="0"/>
          <a:chOff x="0" y="0"/>
          <a:chExt cx="0" cy="0"/>
        </a:xfrm>
      </p:grpSpPr>
      <p:pic>
        <p:nvPicPr>
          <p:cNvPr descr="preencoded.png" id="76" name="Google Shape;76;p20"/>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77" name="Google Shape;77;p20"/>
          <p:cNvSpPr/>
          <p:nvPr/>
        </p:nvSpPr>
        <p:spPr>
          <a:xfrm>
            <a:off x="0" y="0"/>
            <a:ext cx="9144000" cy="5143500"/>
          </a:xfrm>
          <a:prstGeom prst="rect">
            <a:avLst/>
          </a:prstGeom>
          <a:solidFill>
            <a:srgbClr val="0D0A2C">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78" name="Google Shape;78;p20">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79" name="Shape 79"/>
        <p:cNvGrpSpPr/>
        <p:nvPr/>
      </p:nvGrpSpPr>
      <p:grpSpPr>
        <a:xfrm>
          <a:off x="0" y="0"/>
          <a:ext cx="0" cy="0"/>
          <a:chOff x="0" y="0"/>
          <a:chExt cx="0" cy="0"/>
        </a:xfrm>
      </p:grpSpPr>
      <p:pic>
        <p:nvPicPr>
          <p:cNvPr descr="preencoded.png" id="80" name="Google Shape;80;p21"/>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81" name="Google Shape;81;p21"/>
          <p:cNvSpPr/>
          <p:nvPr/>
        </p:nvSpPr>
        <p:spPr>
          <a:xfrm>
            <a:off x="0" y="0"/>
            <a:ext cx="9144000" cy="5143500"/>
          </a:xfrm>
          <a:prstGeom prst="rect">
            <a:avLst/>
          </a:prstGeom>
          <a:solidFill>
            <a:srgbClr val="0D0A2C">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82" name="Google Shape;82;p21">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83" name="Shape 8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0"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9.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3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3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6.png"/><Relationship Id="rId10" Type="http://schemas.openxmlformats.org/officeDocument/2006/relationships/image" Target="../media/image27.png"/><Relationship Id="rId9" Type="http://schemas.openxmlformats.org/officeDocument/2006/relationships/image" Target="../media/image28.png"/><Relationship Id="rId5" Type="http://schemas.openxmlformats.org/officeDocument/2006/relationships/image" Target="../media/image21.png"/><Relationship Id="rId6" Type="http://schemas.openxmlformats.org/officeDocument/2006/relationships/image" Target="../media/image25.png"/><Relationship Id="rId7" Type="http://schemas.openxmlformats.org/officeDocument/2006/relationships/image" Target="../media/image24.png"/><Relationship Id="rId8" Type="http://schemas.openxmlformats.org/officeDocument/2006/relationships/image" Target="../media/image2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image" Target="../media/image34.png"/><Relationship Id="rId4" Type="http://schemas.openxmlformats.org/officeDocument/2006/relationships/image" Target="../media/image31.png"/><Relationship Id="rId5" Type="http://schemas.openxmlformats.org/officeDocument/2006/relationships/image" Target="../media/image32.png"/><Relationship Id="rId6"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descr="preencoded.png" id="89" name="Google Shape;89;p23"/>
          <p:cNvPicPr preferRelativeResize="0"/>
          <p:nvPr/>
        </p:nvPicPr>
        <p:blipFill rotWithShape="1">
          <a:blip r:embed="rId3">
            <a:alphaModFix/>
          </a:blip>
          <a:srcRect b="0" l="0" r="0" t="0"/>
          <a:stretch/>
        </p:blipFill>
        <p:spPr>
          <a:xfrm>
            <a:off x="5715000" y="0"/>
            <a:ext cx="3429000" cy="5143500"/>
          </a:xfrm>
          <a:prstGeom prst="rect">
            <a:avLst/>
          </a:prstGeom>
          <a:noFill/>
          <a:ln>
            <a:noFill/>
          </a:ln>
        </p:spPr>
      </p:pic>
      <p:sp>
        <p:nvSpPr>
          <p:cNvPr id="90" name="Google Shape;90;p23"/>
          <p:cNvSpPr/>
          <p:nvPr/>
        </p:nvSpPr>
        <p:spPr>
          <a:xfrm>
            <a:off x="363025" y="723900"/>
            <a:ext cx="5075100" cy="12015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F2F0F4"/>
              </a:buClr>
              <a:buSzPts val="2800"/>
              <a:buFont typeface="Montserrat"/>
              <a:buNone/>
            </a:pPr>
            <a:r>
              <a:rPr b="0" i="0" lang="en" sz="2800" u="none" cap="none" strike="noStrike">
                <a:solidFill>
                  <a:srgbClr val="F2F0F4"/>
                </a:solidFill>
                <a:latin typeface="Montserrat"/>
                <a:ea typeface="Montserrat"/>
                <a:cs typeface="Montserrat"/>
                <a:sym typeface="Montserrat"/>
              </a:rPr>
              <a:t>P</a:t>
            </a:r>
            <a:r>
              <a:rPr lang="en" sz="2800">
                <a:solidFill>
                  <a:srgbClr val="F2F0F4"/>
                </a:solidFill>
                <a:latin typeface="Montserrat"/>
                <a:ea typeface="Montserrat"/>
                <a:cs typeface="Montserrat"/>
                <a:sym typeface="Montserrat"/>
              </a:rPr>
              <a:t>6</a:t>
            </a:r>
            <a:r>
              <a:rPr b="0" i="0" lang="en" sz="2800" u="none" cap="none" strike="noStrike">
                <a:solidFill>
                  <a:srgbClr val="F2F0F4"/>
                </a:solidFill>
                <a:latin typeface="Montserrat"/>
                <a:ea typeface="Montserrat"/>
                <a:cs typeface="Montserrat"/>
                <a:sym typeface="Montserrat"/>
              </a:rPr>
              <a:t> - Cryptocurrency Exchange Database Project</a:t>
            </a:r>
            <a:endParaRPr b="0" i="0" sz="2800" u="none" cap="none" strike="noStrike"/>
          </a:p>
        </p:txBody>
      </p:sp>
      <p:sp>
        <p:nvSpPr>
          <p:cNvPr id="91" name="Google Shape;91;p23"/>
          <p:cNvSpPr/>
          <p:nvPr/>
        </p:nvSpPr>
        <p:spPr>
          <a:xfrm>
            <a:off x="409700" y="2150022"/>
            <a:ext cx="4722900" cy="19464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CD7E5"/>
              </a:buClr>
              <a:buSzPts val="1100"/>
              <a:buFont typeface="Heebo Light"/>
              <a:buNone/>
            </a:pPr>
            <a:r>
              <a:rPr b="0" i="0" lang="en" sz="1100" u="none" cap="none" strike="noStrike">
                <a:solidFill>
                  <a:srgbClr val="DCD7E5"/>
                </a:solidFill>
                <a:latin typeface="Heebo Light"/>
                <a:ea typeface="Heebo Light"/>
                <a:cs typeface="Heebo Light"/>
                <a:sym typeface="Heebo Light"/>
              </a:rPr>
              <a:t>A comprehensive end-to-end secure transaction system</a:t>
            </a:r>
            <a:r>
              <a:rPr lang="en" sz="1100">
                <a:solidFill>
                  <a:srgbClr val="DCD7E5"/>
                </a:solidFill>
                <a:latin typeface="Heebo Light"/>
                <a:ea typeface="Heebo Light"/>
                <a:cs typeface="Heebo Light"/>
                <a:sym typeface="Heebo Light"/>
              </a:rPr>
              <a:t>.</a:t>
            </a:r>
            <a:endParaRPr sz="1100">
              <a:solidFill>
                <a:srgbClr val="DCD7E5"/>
              </a:solidFill>
              <a:latin typeface="Heebo Light"/>
              <a:ea typeface="Heebo Light"/>
              <a:cs typeface="Heebo Light"/>
              <a:sym typeface="Heebo Light"/>
            </a:endParaRPr>
          </a:p>
          <a:p>
            <a:pPr indent="0" lvl="0" marL="0" marR="0" rtl="0" algn="l">
              <a:lnSpc>
                <a:spcPct val="162857"/>
              </a:lnSpc>
              <a:spcBef>
                <a:spcPts val="0"/>
              </a:spcBef>
              <a:spcAft>
                <a:spcPts val="0"/>
              </a:spcAft>
              <a:buClr>
                <a:srgbClr val="DCD7E5"/>
              </a:buClr>
              <a:buSzPts val="1100"/>
              <a:buFont typeface="Heebo Light"/>
              <a:buNone/>
            </a:pPr>
            <a:r>
              <a:rPr lang="en" sz="1100" u="sng">
                <a:solidFill>
                  <a:srgbClr val="DCD7E5"/>
                </a:solidFill>
                <a:latin typeface="Heebo Light"/>
                <a:ea typeface="Heebo Light"/>
                <a:cs typeface="Heebo Light"/>
                <a:sym typeface="Heebo Light"/>
              </a:rPr>
              <a:t>Group 6:</a:t>
            </a:r>
            <a:endParaRPr sz="1100" u="sng">
              <a:solidFill>
                <a:srgbClr val="DCD7E5"/>
              </a:solidFill>
              <a:latin typeface="Heebo Light"/>
              <a:ea typeface="Heebo Light"/>
              <a:cs typeface="Heebo Light"/>
              <a:sym typeface="Heebo Light"/>
            </a:endParaRPr>
          </a:p>
          <a:p>
            <a:pPr indent="0" lvl="0" marL="0" marR="0" rtl="0" algn="l">
              <a:lnSpc>
                <a:spcPct val="100000"/>
              </a:lnSpc>
              <a:spcBef>
                <a:spcPts val="0"/>
              </a:spcBef>
              <a:spcAft>
                <a:spcPts val="0"/>
              </a:spcAft>
              <a:buClr>
                <a:srgbClr val="DCD7E5"/>
              </a:buClr>
              <a:buSzPts val="1100"/>
              <a:buFont typeface="Heebo Light"/>
              <a:buNone/>
            </a:pPr>
            <a:r>
              <a:rPr b="0" i="0" lang="en" sz="1100" u="none" cap="none" strike="noStrike">
                <a:solidFill>
                  <a:srgbClr val="DCD7E5"/>
                </a:solidFill>
                <a:latin typeface="Heebo Light"/>
                <a:ea typeface="Heebo Light"/>
                <a:cs typeface="Heebo Light"/>
                <a:sym typeface="Heebo Light"/>
              </a:rPr>
              <a:t>Aditya </a:t>
            </a:r>
            <a:r>
              <a:rPr lang="en" sz="1100">
                <a:solidFill>
                  <a:srgbClr val="DCD7E5"/>
                </a:solidFill>
                <a:latin typeface="Heebo Light"/>
                <a:ea typeface="Heebo Light"/>
                <a:cs typeface="Heebo Light"/>
                <a:sym typeface="Heebo Light"/>
              </a:rPr>
              <a:t>Hasija</a:t>
            </a:r>
            <a:endParaRPr sz="1100">
              <a:solidFill>
                <a:srgbClr val="DCD7E5"/>
              </a:solidFill>
              <a:latin typeface="Heebo Light"/>
              <a:ea typeface="Heebo Light"/>
              <a:cs typeface="Heebo Light"/>
              <a:sym typeface="Heebo Light"/>
            </a:endParaRPr>
          </a:p>
          <a:p>
            <a:pPr indent="0" lvl="0" marL="0" marR="0" rtl="0" algn="l">
              <a:lnSpc>
                <a:spcPct val="100000"/>
              </a:lnSpc>
              <a:spcBef>
                <a:spcPts val="0"/>
              </a:spcBef>
              <a:spcAft>
                <a:spcPts val="0"/>
              </a:spcAft>
              <a:buClr>
                <a:srgbClr val="DCD7E5"/>
              </a:buClr>
              <a:buSzPts val="1100"/>
              <a:buFont typeface="Heebo Light"/>
              <a:buNone/>
            </a:pPr>
            <a:r>
              <a:rPr b="0" i="0" lang="en" sz="1100" u="none" cap="none" strike="noStrike">
                <a:solidFill>
                  <a:srgbClr val="DCD7E5"/>
                </a:solidFill>
                <a:latin typeface="Heebo Light"/>
                <a:ea typeface="Heebo Light"/>
                <a:cs typeface="Heebo Light"/>
                <a:sym typeface="Heebo Light"/>
              </a:rPr>
              <a:t>Revan Chonnad</a:t>
            </a:r>
            <a:endParaRPr b="0" i="0" sz="1100" u="none" cap="none" strike="noStrike">
              <a:solidFill>
                <a:srgbClr val="DCD7E5"/>
              </a:solidFill>
              <a:latin typeface="Heebo Light"/>
              <a:ea typeface="Heebo Light"/>
              <a:cs typeface="Heebo Light"/>
              <a:sym typeface="Heebo Light"/>
            </a:endParaRPr>
          </a:p>
          <a:p>
            <a:pPr indent="0" lvl="0" marL="0" marR="0" rtl="0" algn="l">
              <a:lnSpc>
                <a:spcPct val="100000"/>
              </a:lnSpc>
              <a:spcBef>
                <a:spcPts val="0"/>
              </a:spcBef>
              <a:spcAft>
                <a:spcPts val="0"/>
              </a:spcAft>
              <a:buClr>
                <a:srgbClr val="DCD7E5"/>
              </a:buClr>
              <a:buSzPts val="1100"/>
              <a:buFont typeface="Heebo Light"/>
              <a:buNone/>
            </a:pPr>
            <a:r>
              <a:rPr b="0" i="0" lang="en" sz="1100" u="none" cap="none" strike="noStrike">
                <a:solidFill>
                  <a:srgbClr val="DCD7E5"/>
                </a:solidFill>
                <a:latin typeface="Heebo Light"/>
                <a:ea typeface="Heebo Light"/>
                <a:cs typeface="Heebo Light"/>
                <a:sym typeface="Heebo Light"/>
              </a:rPr>
              <a:t>Hishita Thakkar</a:t>
            </a:r>
            <a:endParaRPr sz="1100">
              <a:solidFill>
                <a:srgbClr val="DCD7E5"/>
              </a:solidFill>
              <a:latin typeface="Heebo Light"/>
              <a:ea typeface="Heebo Light"/>
              <a:cs typeface="Heebo Light"/>
              <a:sym typeface="Heebo Light"/>
            </a:endParaRPr>
          </a:p>
          <a:p>
            <a:pPr indent="0" lvl="0" marL="0" marR="0" rtl="0" algn="l">
              <a:lnSpc>
                <a:spcPct val="100000"/>
              </a:lnSpc>
              <a:spcBef>
                <a:spcPts val="0"/>
              </a:spcBef>
              <a:spcAft>
                <a:spcPts val="0"/>
              </a:spcAft>
              <a:buClr>
                <a:srgbClr val="DCD7E5"/>
              </a:buClr>
              <a:buSzPts val="1100"/>
              <a:buFont typeface="Heebo Light"/>
              <a:buNone/>
            </a:pPr>
            <a:r>
              <a:rPr b="0" i="0" lang="en" sz="1100" u="none" cap="none" strike="noStrike">
                <a:solidFill>
                  <a:srgbClr val="DCD7E5"/>
                </a:solidFill>
                <a:latin typeface="Heebo Light"/>
                <a:ea typeface="Heebo Light"/>
                <a:cs typeface="Heebo Light"/>
                <a:sym typeface="Heebo Light"/>
              </a:rPr>
              <a:t>Siyao Li</a:t>
            </a:r>
            <a:endParaRPr sz="1100">
              <a:solidFill>
                <a:srgbClr val="DCD7E5"/>
              </a:solidFill>
              <a:latin typeface="Heebo Light"/>
              <a:ea typeface="Heebo Light"/>
              <a:cs typeface="Heebo Light"/>
              <a:sym typeface="Heebo Light"/>
            </a:endParaRPr>
          </a:p>
          <a:p>
            <a:pPr indent="0" lvl="0" marL="0" marR="0" rtl="0" algn="l">
              <a:lnSpc>
                <a:spcPct val="100000"/>
              </a:lnSpc>
              <a:spcBef>
                <a:spcPts val="0"/>
              </a:spcBef>
              <a:spcAft>
                <a:spcPts val="0"/>
              </a:spcAft>
              <a:buClr>
                <a:srgbClr val="DCD7E5"/>
              </a:buClr>
              <a:buSzPts val="1100"/>
              <a:buFont typeface="Heebo Light"/>
              <a:buNone/>
            </a:pPr>
            <a:r>
              <a:rPr b="0" i="0" lang="en" sz="1100" u="none" cap="none" strike="noStrike">
                <a:solidFill>
                  <a:srgbClr val="DCD7E5"/>
                </a:solidFill>
                <a:latin typeface="Heebo Light"/>
                <a:ea typeface="Heebo Light"/>
                <a:cs typeface="Heebo Light"/>
                <a:sym typeface="Heebo Light"/>
              </a:rPr>
              <a:t>Harini</a:t>
            </a:r>
            <a:r>
              <a:rPr lang="en" sz="1100">
                <a:solidFill>
                  <a:srgbClr val="DCD7E5"/>
                </a:solidFill>
                <a:latin typeface="Heebo Light"/>
                <a:ea typeface="Heebo Light"/>
                <a:cs typeface="Heebo Light"/>
                <a:sym typeface="Heebo Light"/>
              </a:rPr>
              <a:t> T.</a:t>
            </a:r>
            <a:endParaRPr b="0" i="0" sz="110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descr="preencoded.png" id="97" name="Google Shape;97;p24"/>
          <p:cNvPicPr preferRelativeResize="0"/>
          <p:nvPr/>
        </p:nvPicPr>
        <p:blipFill rotWithShape="1">
          <a:blip r:embed="rId3">
            <a:alphaModFix/>
          </a:blip>
          <a:srcRect b="0" l="0" r="0" t="0"/>
          <a:stretch/>
        </p:blipFill>
        <p:spPr>
          <a:xfrm>
            <a:off x="0" y="0"/>
            <a:ext cx="3429000" cy="5143500"/>
          </a:xfrm>
          <a:prstGeom prst="rect">
            <a:avLst/>
          </a:prstGeom>
          <a:noFill/>
          <a:ln>
            <a:noFill/>
          </a:ln>
        </p:spPr>
      </p:pic>
      <p:sp>
        <p:nvSpPr>
          <p:cNvPr id="98" name="Google Shape;98;p24"/>
          <p:cNvSpPr/>
          <p:nvPr/>
        </p:nvSpPr>
        <p:spPr>
          <a:xfrm>
            <a:off x="3761375" y="279525"/>
            <a:ext cx="5202000" cy="950700"/>
          </a:xfrm>
          <a:prstGeom prst="rect">
            <a:avLst/>
          </a:prstGeom>
          <a:noFill/>
          <a:ln>
            <a:noFill/>
          </a:ln>
        </p:spPr>
        <p:txBody>
          <a:bodyPr anchorCtr="0" anchor="t" bIns="0" lIns="0" spcFirstLastPara="1" rIns="0" wrap="square" tIns="0">
            <a:noAutofit/>
          </a:bodyPr>
          <a:lstStyle/>
          <a:p>
            <a:pPr indent="0" lvl="0" marL="0" marR="0" rtl="0" algn="l">
              <a:lnSpc>
                <a:spcPct val="125316"/>
              </a:lnSpc>
              <a:spcBef>
                <a:spcPts val="0"/>
              </a:spcBef>
              <a:spcAft>
                <a:spcPts val="0"/>
              </a:spcAft>
              <a:buClr>
                <a:srgbClr val="F2F0F4"/>
              </a:buClr>
              <a:buSzPts val="2500"/>
              <a:buFont typeface="Montserrat"/>
              <a:buNone/>
            </a:pPr>
            <a:r>
              <a:rPr b="0" i="0" lang="en" sz="2500" u="none" cap="none" strike="noStrike">
                <a:solidFill>
                  <a:srgbClr val="F2F0F4"/>
                </a:solidFill>
                <a:latin typeface="Montserrat"/>
                <a:ea typeface="Montserrat"/>
                <a:cs typeface="Montserrat"/>
                <a:sym typeface="Montserrat"/>
              </a:rPr>
              <a:t>Objective, Scope &amp; Purpose</a:t>
            </a:r>
            <a:endParaRPr b="0" i="0" sz="2500" u="none" cap="none" strike="noStrike"/>
          </a:p>
        </p:txBody>
      </p:sp>
      <p:sp>
        <p:nvSpPr>
          <p:cNvPr id="99" name="Google Shape;99;p24"/>
          <p:cNvSpPr/>
          <p:nvPr/>
        </p:nvSpPr>
        <p:spPr>
          <a:xfrm>
            <a:off x="4013448" y="1064419"/>
            <a:ext cx="14288" cy="3599111"/>
          </a:xfrm>
          <a:prstGeom prst="roundRect">
            <a:avLst>
              <a:gd fmla="val 371516" name="adj"/>
            </a:avLst>
          </a:prstGeom>
          <a:solidFill>
            <a:srgbClr val="4A2C85"/>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00" name="Google Shape;100;p24"/>
          <p:cNvSpPr/>
          <p:nvPr/>
        </p:nvSpPr>
        <p:spPr>
          <a:xfrm>
            <a:off x="4141329" y="1341537"/>
            <a:ext cx="379139" cy="14288"/>
          </a:xfrm>
          <a:prstGeom prst="roundRect">
            <a:avLst>
              <a:gd fmla="val 371516" name="adj"/>
            </a:avLst>
          </a:prstGeom>
          <a:solidFill>
            <a:srgbClr val="4A2C85"/>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01" name="Google Shape;101;p24"/>
          <p:cNvSpPr/>
          <p:nvPr/>
        </p:nvSpPr>
        <p:spPr>
          <a:xfrm>
            <a:off x="3871280" y="1206549"/>
            <a:ext cx="284336" cy="284336"/>
          </a:xfrm>
          <a:prstGeom prst="roundRect">
            <a:avLst>
              <a:gd fmla="val 18668"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102" name="Google Shape;102;p24"/>
          <p:cNvPicPr preferRelativeResize="0"/>
          <p:nvPr/>
        </p:nvPicPr>
        <p:blipFill rotWithShape="1">
          <a:blip r:embed="rId4">
            <a:alphaModFix/>
          </a:blip>
          <a:srcRect b="0" l="0" r="0" t="0"/>
          <a:stretch/>
        </p:blipFill>
        <p:spPr>
          <a:xfrm>
            <a:off x="3918644" y="1230213"/>
            <a:ext cx="189532" cy="236934"/>
          </a:xfrm>
          <a:prstGeom prst="rect">
            <a:avLst/>
          </a:prstGeom>
          <a:noFill/>
          <a:ln>
            <a:noFill/>
          </a:ln>
        </p:spPr>
      </p:pic>
      <p:sp>
        <p:nvSpPr>
          <p:cNvPr id="103" name="Google Shape;103;p24"/>
          <p:cNvSpPr/>
          <p:nvPr/>
        </p:nvSpPr>
        <p:spPr>
          <a:xfrm>
            <a:off x="4645373" y="1190774"/>
            <a:ext cx="1579736" cy="197421"/>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DCD7E5"/>
              </a:buClr>
              <a:buSzPts val="1200"/>
              <a:buFont typeface="Montserrat"/>
              <a:buNone/>
            </a:pPr>
            <a:r>
              <a:rPr b="0" i="0" lang="en" sz="1200" u="none" cap="none" strike="noStrike">
                <a:solidFill>
                  <a:srgbClr val="DCD7E5"/>
                </a:solidFill>
                <a:latin typeface="Montserrat"/>
                <a:ea typeface="Montserrat"/>
                <a:cs typeface="Montserrat"/>
                <a:sym typeface="Montserrat"/>
              </a:rPr>
              <a:t>Objective</a:t>
            </a:r>
            <a:endParaRPr b="0" i="0" sz="1200" u="none" cap="none" strike="noStrike"/>
          </a:p>
        </p:txBody>
      </p:sp>
      <p:sp>
        <p:nvSpPr>
          <p:cNvPr id="104" name="Google Shape;104;p24"/>
          <p:cNvSpPr/>
          <p:nvPr/>
        </p:nvSpPr>
        <p:spPr>
          <a:xfrm>
            <a:off x="4645373" y="1464022"/>
            <a:ext cx="4056311" cy="404218"/>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000"/>
              <a:buFont typeface="Heebo Light"/>
              <a:buNone/>
            </a:pPr>
            <a:r>
              <a:rPr b="0" i="0" lang="en" sz="1000" u="none" cap="none" strike="noStrike">
                <a:solidFill>
                  <a:srgbClr val="DCD7E5"/>
                </a:solidFill>
                <a:latin typeface="Heebo Light"/>
                <a:ea typeface="Heebo Light"/>
                <a:cs typeface="Heebo Light"/>
                <a:sym typeface="Heebo Light"/>
              </a:rPr>
              <a:t>Build a secure, scalable relational database for a cryptocurrency exchange platform.</a:t>
            </a:r>
            <a:endParaRPr b="0" i="0" sz="1000" u="none" cap="none" strike="noStrike"/>
          </a:p>
        </p:txBody>
      </p:sp>
      <p:sp>
        <p:nvSpPr>
          <p:cNvPr id="105" name="Google Shape;105;p24"/>
          <p:cNvSpPr/>
          <p:nvPr/>
        </p:nvSpPr>
        <p:spPr>
          <a:xfrm>
            <a:off x="4645373" y="1944068"/>
            <a:ext cx="4056311" cy="404217"/>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000"/>
              <a:buFont typeface="Heebo Light"/>
              <a:buNone/>
            </a:pPr>
            <a:r>
              <a:rPr b="0" i="0" lang="en" sz="1000" u="none" cap="none" strike="noStrike">
                <a:solidFill>
                  <a:srgbClr val="DCD7E5"/>
                </a:solidFill>
                <a:latin typeface="Heebo Light"/>
                <a:ea typeface="Heebo Light"/>
                <a:cs typeface="Heebo Light"/>
                <a:sym typeface="Heebo Light"/>
              </a:rPr>
              <a:t>Support wallet operations, KYC verification, order tracking, and customer service features.</a:t>
            </a:r>
            <a:endParaRPr b="0" i="0" sz="1000" u="none" cap="none" strike="noStrike"/>
          </a:p>
        </p:txBody>
      </p:sp>
      <p:sp>
        <p:nvSpPr>
          <p:cNvPr id="106" name="Google Shape;106;p24"/>
          <p:cNvSpPr/>
          <p:nvPr/>
        </p:nvSpPr>
        <p:spPr>
          <a:xfrm>
            <a:off x="4141329" y="2878113"/>
            <a:ext cx="379139" cy="14288"/>
          </a:xfrm>
          <a:prstGeom prst="roundRect">
            <a:avLst>
              <a:gd fmla="val 371516" name="adj"/>
            </a:avLst>
          </a:prstGeom>
          <a:solidFill>
            <a:srgbClr val="4A2C85"/>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07" name="Google Shape;107;p24"/>
          <p:cNvSpPr/>
          <p:nvPr/>
        </p:nvSpPr>
        <p:spPr>
          <a:xfrm>
            <a:off x="3871280" y="2743126"/>
            <a:ext cx="284336" cy="284336"/>
          </a:xfrm>
          <a:prstGeom prst="roundRect">
            <a:avLst>
              <a:gd fmla="val 18668"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108" name="Google Shape;108;p24"/>
          <p:cNvPicPr preferRelativeResize="0"/>
          <p:nvPr/>
        </p:nvPicPr>
        <p:blipFill rotWithShape="1">
          <a:blip r:embed="rId5">
            <a:alphaModFix/>
          </a:blip>
          <a:srcRect b="0" l="0" r="0" t="0"/>
          <a:stretch/>
        </p:blipFill>
        <p:spPr>
          <a:xfrm>
            <a:off x="3918644" y="2766789"/>
            <a:ext cx="189532" cy="236934"/>
          </a:xfrm>
          <a:prstGeom prst="rect">
            <a:avLst/>
          </a:prstGeom>
          <a:noFill/>
          <a:ln>
            <a:noFill/>
          </a:ln>
        </p:spPr>
      </p:pic>
      <p:sp>
        <p:nvSpPr>
          <p:cNvPr id="109" name="Google Shape;109;p24"/>
          <p:cNvSpPr/>
          <p:nvPr/>
        </p:nvSpPr>
        <p:spPr>
          <a:xfrm>
            <a:off x="4645373" y="2727350"/>
            <a:ext cx="1579736" cy="197421"/>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DCD7E5"/>
              </a:buClr>
              <a:buSzPts val="1200"/>
              <a:buFont typeface="Montserrat"/>
              <a:buNone/>
            </a:pPr>
            <a:r>
              <a:rPr b="0" i="0" lang="en" sz="1200" u="none" cap="none" strike="noStrike">
                <a:solidFill>
                  <a:srgbClr val="DCD7E5"/>
                </a:solidFill>
                <a:latin typeface="Montserrat"/>
                <a:ea typeface="Montserrat"/>
                <a:cs typeface="Montserrat"/>
                <a:sym typeface="Montserrat"/>
              </a:rPr>
              <a:t>Scope</a:t>
            </a:r>
            <a:endParaRPr b="0" i="0" sz="1200" u="none" cap="none" strike="noStrike"/>
          </a:p>
        </p:txBody>
      </p:sp>
      <p:sp>
        <p:nvSpPr>
          <p:cNvPr id="110" name="Google Shape;110;p24"/>
          <p:cNvSpPr/>
          <p:nvPr/>
        </p:nvSpPr>
        <p:spPr>
          <a:xfrm>
            <a:off x="4645373" y="3000598"/>
            <a:ext cx="4056311" cy="404217"/>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000"/>
              <a:buFont typeface="Heebo Light"/>
              <a:buNone/>
            </a:pPr>
            <a:r>
              <a:rPr b="0" i="0" lang="en" sz="1000" u="none" cap="none" strike="noStrike">
                <a:solidFill>
                  <a:srgbClr val="DCD7E5"/>
                </a:solidFill>
                <a:latin typeface="Heebo Light"/>
                <a:ea typeface="Heebo Light"/>
                <a:cs typeface="Heebo Light"/>
                <a:sym typeface="Heebo Light"/>
              </a:rPr>
              <a:t>Encompasses transactions, digital wallets, user accounts, KYC processes, orders, and </a:t>
            </a:r>
            <a:r>
              <a:rPr lang="en" sz="1000">
                <a:solidFill>
                  <a:srgbClr val="DCD7E5"/>
                </a:solidFill>
                <a:latin typeface="Heebo Light"/>
                <a:ea typeface="Heebo Light"/>
                <a:cs typeface="Heebo Light"/>
                <a:sym typeface="Heebo Light"/>
              </a:rPr>
              <a:t>support tickets.</a:t>
            </a:r>
            <a:r>
              <a:rPr b="0" i="0" lang="en" sz="1000" u="none" cap="none" strike="noStrike">
                <a:solidFill>
                  <a:srgbClr val="DCD7E5"/>
                </a:solidFill>
                <a:latin typeface="Heebo Light"/>
                <a:ea typeface="Heebo Light"/>
                <a:cs typeface="Heebo Light"/>
                <a:sym typeface="Heebo Light"/>
              </a:rPr>
              <a:t>.</a:t>
            </a:r>
            <a:endParaRPr b="0" i="0" sz="1000" u="none" cap="none" strike="noStrike"/>
          </a:p>
        </p:txBody>
      </p:sp>
      <p:sp>
        <p:nvSpPr>
          <p:cNvPr id="111" name="Google Shape;111;p24"/>
          <p:cNvSpPr/>
          <p:nvPr/>
        </p:nvSpPr>
        <p:spPr>
          <a:xfrm>
            <a:off x="4141329" y="3934644"/>
            <a:ext cx="379139" cy="14288"/>
          </a:xfrm>
          <a:prstGeom prst="roundRect">
            <a:avLst>
              <a:gd fmla="val 371516" name="adj"/>
            </a:avLst>
          </a:prstGeom>
          <a:solidFill>
            <a:srgbClr val="4A2C85"/>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12" name="Google Shape;112;p24"/>
          <p:cNvSpPr/>
          <p:nvPr/>
        </p:nvSpPr>
        <p:spPr>
          <a:xfrm>
            <a:off x="3871280" y="3799656"/>
            <a:ext cx="284336" cy="284336"/>
          </a:xfrm>
          <a:prstGeom prst="roundRect">
            <a:avLst>
              <a:gd fmla="val 18668"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113" name="Google Shape;113;p24"/>
          <p:cNvPicPr preferRelativeResize="0"/>
          <p:nvPr/>
        </p:nvPicPr>
        <p:blipFill rotWithShape="1">
          <a:blip r:embed="rId6">
            <a:alphaModFix/>
          </a:blip>
          <a:srcRect b="0" l="0" r="0" t="0"/>
          <a:stretch/>
        </p:blipFill>
        <p:spPr>
          <a:xfrm>
            <a:off x="3918644" y="3823320"/>
            <a:ext cx="189532" cy="236934"/>
          </a:xfrm>
          <a:prstGeom prst="rect">
            <a:avLst/>
          </a:prstGeom>
          <a:noFill/>
          <a:ln>
            <a:noFill/>
          </a:ln>
        </p:spPr>
      </p:pic>
      <p:sp>
        <p:nvSpPr>
          <p:cNvPr id="114" name="Google Shape;114;p24"/>
          <p:cNvSpPr/>
          <p:nvPr/>
        </p:nvSpPr>
        <p:spPr>
          <a:xfrm>
            <a:off x="4645373" y="3783881"/>
            <a:ext cx="1579736" cy="197421"/>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DCD7E5"/>
              </a:buClr>
              <a:buSzPts val="1200"/>
              <a:buFont typeface="Montserrat"/>
              <a:buNone/>
            </a:pPr>
            <a:r>
              <a:rPr b="0" i="0" lang="en" sz="1200" u="none" cap="none" strike="noStrike">
                <a:solidFill>
                  <a:srgbClr val="DCD7E5"/>
                </a:solidFill>
                <a:latin typeface="Montserrat"/>
                <a:ea typeface="Montserrat"/>
                <a:cs typeface="Montserrat"/>
                <a:sym typeface="Montserrat"/>
              </a:rPr>
              <a:t>Purpose</a:t>
            </a:r>
            <a:endParaRPr b="0" i="0" sz="1200" u="none" cap="none" strike="noStrike"/>
          </a:p>
        </p:txBody>
      </p:sp>
      <p:sp>
        <p:nvSpPr>
          <p:cNvPr id="115" name="Google Shape;115;p24"/>
          <p:cNvSpPr/>
          <p:nvPr/>
        </p:nvSpPr>
        <p:spPr>
          <a:xfrm>
            <a:off x="4645373" y="4057129"/>
            <a:ext cx="4056311" cy="20210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000"/>
              <a:buFont typeface="Heebo Light"/>
              <a:buNone/>
            </a:pPr>
            <a:r>
              <a:rPr b="0" i="0" lang="en" sz="1000" u="none" cap="none" strike="noStrike">
                <a:solidFill>
                  <a:srgbClr val="DCD7E5"/>
                </a:solidFill>
                <a:latin typeface="Heebo Light"/>
                <a:ea typeface="Heebo Light"/>
                <a:cs typeface="Heebo Light"/>
                <a:sym typeface="Heebo Light"/>
              </a:rPr>
              <a:t>Ensure secure data handling through encryption techniques.</a:t>
            </a:r>
            <a:endParaRPr b="0" i="0" sz="1000" u="none" cap="none" strike="noStrike"/>
          </a:p>
        </p:txBody>
      </p:sp>
      <p:sp>
        <p:nvSpPr>
          <p:cNvPr id="116" name="Google Shape;116;p24"/>
          <p:cNvSpPr/>
          <p:nvPr/>
        </p:nvSpPr>
        <p:spPr>
          <a:xfrm>
            <a:off x="4645373" y="4335066"/>
            <a:ext cx="4056311" cy="202109"/>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DCD7E5"/>
              </a:buClr>
              <a:buSzPts val="1000"/>
              <a:buFont typeface="Heebo Light"/>
              <a:buNone/>
            </a:pPr>
            <a:r>
              <a:rPr b="0" i="0" lang="en" sz="1000" u="none" cap="none" strike="noStrike">
                <a:solidFill>
                  <a:srgbClr val="DCD7E5"/>
                </a:solidFill>
                <a:latin typeface="Heebo Light"/>
                <a:ea typeface="Heebo Light"/>
                <a:cs typeface="Heebo Light"/>
                <a:sym typeface="Heebo Light"/>
              </a:rPr>
              <a:t>Generate valuable business insights via analytics and visualization tools.</a:t>
            </a:r>
            <a:endParaRPr b="0" i="0" sz="1000" u="none" cap="none" strike="noStrike"/>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descr="preencoded.png" id="122" name="Google Shape;122;p25"/>
          <p:cNvPicPr preferRelativeResize="0"/>
          <p:nvPr/>
        </p:nvPicPr>
        <p:blipFill rotWithShape="1">
          <a:blip r:embed="rId3">
            <a:alphaModFix/>
          </a:blip>
          <a:srcRect b="0" l="0" r="0" t="0"/>
          <a:stretch/>
        </p:blipFill>
        <p:spPr>
          <a:xfrm>
            <a:off x="0" y="0"/>
            <a:ext cx="9144000" cy="1683246"/>
          </a:xfrm>
          <a:prstGeom prst="rect">
            <a:avLst/>
          </a:prstGeom>
          <a:noFill/>
          <a:ln>
            <a:noFill/>
          </a:ln>
        </p:spPr>
      </p:pic>
      <p:sp>
        <p:nvSpPr>
          <p:cNvPr id="123" name="Google Shape;123;p25"/>
          <p:cNvSpPr/>
          <p:nvPr/>
        </p:nvSpPr>
        <p:spPr>
          <a:xfrm>
            <a:off x="529625" y="2228200"/>
            <a:ext cx="7303500" cy="2331900"/>
          </a:xfrm>
          <a:prstGeom prst="roundRect">
            <a:avLst>
              <a:gd fmla="val 2695"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24" name="Google Shape;124;p25"/>
          <p:cNvSpPr/>
          <p:nvPr/>
        </p:nvSpPr>
        <p:spPr>
          <a:xfrm>
            <a:off x="1192075" y="518525"/>
            <a:ext cx="4244700" cy="1330800"/>
          </a:xfrm>
          <a:prstGeom prst="rect">
            <a:avLst/>
          </a:prstGeom>
          <a:noFill/>
          <a:ln>
            <a:noFill/>
          </a:ln>
        </p:spPr>
        <p:txBody>
          <a:bodyPr anchorCtr="0" anchor="t" bIns="0" lIns="0" spcFirstLastPara="1" rIns="0" wrap="square" tIns="0">
            <a:noAutofit/>
          </a:bodyPr>
          <a:lstStyle/>
          <a:p>
            <a:pPr indent="0" lvl="0" marL="0" marR="0" rtl="0" algn="l">
              <a:lnSpc>
                <a:spcPct val="126190"/>
              </a:lnSpc>
              <a:spcBef>
                <a:spcPts val="0"/>
              </a:spcBef>
              <a:spcAft>
                <a:spcPts val="0"/>
              </a:spcAft>
              <a:buClr>
                <a:srgbClr val="DCD7E5"/>
              </a:buClr>
              <a:buSzPts val="1300"/>
              <a:buFont typeface="Montserrat"/>
              <a:buNone/>
            </a:pPr>
            <a:r>
              <a:rPr b="1" lang="en" sz="3700">
                <a:solidFill>
                  <a:srgbClr val="DCD7E5"/>
                </a:solidFill>
                <a:latin typeface="Montserrat"/>
                <a:ea typeface="Montserrat"/>
                <a:cs typeface="Montserrat"/>
                <a:sym typeface="Montserrat"/>
              </a:rPr>
              <a:t>               </a:t>
            </a:r>
            <a:r>
              <a:rPr b="1" i="0" lang="en" sz="3700" u="none" cap="none" strike="noStrike">
                <a:solidFill>
                  <a:srgbClr val="DCD7E5"/>
                </a:solidFill>
                <a:latin typeface="Montserrat"/>
                <a:ea typeface="Montserrat"/>
                <a:cs typeface="Montserrat"/>
                <a:sym typeface="Montserrat"/>
              </a:rPr>
              <a:t>Entities</a:t>
            </a:r>
            <a:endParaRPr b="1" i="0" sz="3700" u="none" cap="none" strike="noStrike"/>
          </a:p>
        </p:txBody>
      </p:sp>
      <p:sp>
        <p:nvSpPr>
          <p:cNvPr id="125" name="Google Shape;125;p25"/>
          <p:cNvSpPr/>
          <p:nvPr/>
        </p:nvSpPr>
        <p:spPr>
          <a:xfrm>
            <a:off x="888654" y="2497174"/>
            <a:ext cx="2365200" cy="215400"/>
          </a:xfrm>
          <a:prstGeom prst="rect">
            <a:avLst/>
          </a:prstGeom>
          <a:noFill/>
          <a:ln>
            <a:noFill/>
          </a:ln>
        </p:spPr>
        <p:txBody>
          <a:bodyPr anchorCtr="0" anchor="t" bIns="0" lIns="0" spcFirstLastPara="1" rIns="0" wrap="square" tIns="0">
            <a:noAutofit/>
          </a:bodyPr>
          <a:lstStyle/>
          <a:p>
            <a:pPr indent="-260350" lvl="0" marL="215900" marR="0" rtl="0" algn="l">
              <a:lnSpc>
                <a:spcPct val="163636"/>
              </a:lnSpc>
              <a:spcBef>
                <a:spcPts val="0"/>
              </a:spcBef>
              <a:spcAft>
                <a:spcPts val="0"/>
              </a:spcAft>
              <a:buClr>
                <a:srgbClr val="DCD7E5"/>
              </a:buClr>
              <a:buSzPts val="1700"/>
              <a:buFont typeface="Heebo Light"/>
              <a:buChar char="•"/>
            </a:pPr>
            <a:r>
              <a:rPr b="0" i="0" lang="en" sz="1700" u="none" cap="none" strike="noStrike">
                <a:solidFill>
                  <a:srgbClr val="DCD7E5"/>
                </a:solidFill>
                <a:latin typeface="Heebo Light"/>
                <a:ea typeface="Heebo Light"/>
                <a:cs typeface="Heebo Light"/>
                <a:sym typeface="Heebo Light"/>
              </a:rPr>
              <a:t>Users</a:t>
            </a:r>
            <a:endParaRPr b="0" i="0" sz="1700" u="none" cap="none" strike="noStrike"/>
          </a:p>
        </p:txBody>
      </p:sp>
      <p:sp>
        <p:nvSpPr>
          <p:cNvPr id="126" name="Google Shape;126;p25"/>
          <p:cNvSpPr/>
          <p:nvPr/>
        </p:nvSpPr>
        <p:spPr>
          <a:xfrm>
            <a:off x="5033404" y="2499369"/>
            <a:ext cx="2365200" cy="215400"/>
          </a:xfrm>
          <a:prstGeom prst="rect">
            <a:avLst/>
          </a:prstGeom>
          <a:noFill/>
          <a:ln>
            <a:noFill/>
          </a:ln>
        </p:spPr>
        <p:txBody>
          <a:bodyPr anchorCtr="0" anchor="t" bIns="0" lIns="0" spcFirstLastPara="1" rIns="0" wrap="square" tIns="0">
            <a:noAutofit/>
          </a:bodyPr>
          <a:lstStyle/>
          <a:p>
            <a:pPr indent="-260350" lvl="0" marL="215900" marR="0" rtl="0" algn="l">
              <a:lnSpc>
                <a:spcPct val="163636"/>
              </a:lnSpc>
              <a:spcBef>
                <a:spcPts val="0"/>
              </a:spcBef>
              <a:spcAft>
                <a:spcPts val="0"/>
              </a:spcAft>
              <a:buClr>
                <a:srgbClr val="DCD7E5"/>
              </a:buClr>
              <a:buSzPts val="1700"/>
              <a:buFont typeface="Heebo Light"/>
              <a:buChar char="•"/>
            </a:pPr>
            <a:r>
              <a:rPr lang="en" sz="1700">
                <a:solidFill>
                  <a:srgbClr val="DCD7E5"/>
                </a:solidFill>
                <a:latin typeface="Heebo Light"/>
                <a:ea typeface="Heebo Light"/>
                <a:cs typeface="Heebo Light"/>
                <a:sym typeface="Heebo Light"/>
              </a:rPr>
              <a:t>Digital Wallet</a:t>
            </a:r>
            <a:endParaRPr b="0" i="0" sz="1700" u="none" cap="none" strike="noStrike"/>
          </a:p>
        </p:txBody>
      </p:sp>
      <p:sp>
        <p:nvSpPr>
          <p:cNvPr id="127" name="Google Shape;127;p25"/>
          <p:cNvSpPr/>
          <p:nvPr/>
        </p:nvSpPr>
        <p:spPr>
          <a:xfrm>
            <a:off x="888654" y="2809314"/>
            <a:ext cx="2365200" cy="215400"/>
          </a:xfrm>
          <a:prstGeom prst="rect">
            <a:avLst/>
          </a:prstGeom>
          <a:noFill/>
          <a:ln>
            <a:noFill/>
          </a:ln>
        </p:spPr>
        <p:txBody>
          <a:bodyPr anchorCtr="0" anchor="t" bIns="0" lIns="0" spcFirstLastPara="1" rIns="0" wrap="square" tIns="0">
            <a:noAutofit/>
          </a:bodyPr>
          <a:lstStyle/>
          <a:p>
            <a:pPr indent="-260350" lvl="0" marL="215900" marR="0" rtl="0" algn="l">
              <a:lnSpc>
                <a:spcPct val="163636"/>
              </a:lnSpc>
              <a:spcBef>
                <a:spcPts val="0"/>
              </a:spcBef>
              <a:spcAft>
                <a:spcPts val="0"/>
              </a:spcAft>
              <a:buClr>
                <a:srgbClr val="DCD7E5"/>
              </a:buClr>
              <a:buSzPts val="1700"/>
              <a:buFont typeface="Heebo Light"/>
              <a:buChar char="•"/>
            </a:pPr>
            <a:r>
              <a:rPr b="0" i="0" lang="en" sz="1700" u="none" cap="none" strike="noStrike">
                <a:solidFill>
                  <a:srgbClr val="DCD7E5"/>
                </a:solidFill>
                <a:latin typeface="Heebo Light"/>
                <a:ea typeface="Heebo Light"/>
                <a:cs typeface="Heebo Light"/>
                <a:sym typeface="Heebo Light"/>
              </a:rPr>
              <a:t>Transactions</a:t>
            </a:r>
            <a:endParaRPr b="0" i="0" sz="1700" u="none" cap="none" strike="noStrike"/>
          </a:p>
        </p:txBody>
      </p:sp>
      <p:sp>
        <p:nvSpPr>
          <p:cNvPr id="128" name="Google Shape;128;p25"/>
          <p:cNvSpPr/>
          <p:nvPr/>
        </p:nvSpPr>
        <p:spPr>
          <a:xfrm>
            <a:off x="888654" y="3144746"/>
            <a:ext cx="2365200" cy="215400"/>
          </a:xfrm>
          <a:prstGeom prst="rect">
            <a:avLst/>
          </a:prstGeom>
          <a:noFill/>
          <a:ln>
            <a:noFill/>
          </a:ln>
        </p:spPr>
        <p:txBody>
          <a:bodyPr anchorCtr="0" anchor="t" bIns="0" lIns="0" spcFirstLastPara="1" rIns="0" wrap="square" tIns="0">
            <a:noAutofit/>
          </a:bodyPr>
          <a:lstStyle/>
          <a:p>
            <a:pPr indent="-260350" lvl="0" marL="215900" marR="0" rtl="0" algn="l">
              <a:lnSpc>
                <a:spcPct val="163636"/>
              </a:lnSpc>
              <a:spcBef>
                <a:spcPts val="0"/>
              </a:spcBef>
              <a:spcAft>
                <a:spcPts val="0"/>
              </a:spcAft>
              <a:buClr>
                <a:srgbClr val="DCD7E5"/>
              </a:buClr>
              <a:buSzPts val="1700"/>
              <a:buFont typeface="Heebo Light"/>
              <a:buChar char="•"/>
            </a:pPr>
            <a:r>
              <a:rPr b="0" i="0" lang="en" sz="1700" u="none" cap="none" strike="noStrike">
                <a:solidFill>
                  <a:srgbClr val="DCD7E5"/>
                </a:solidFill>
                <a:latin typeface="Heebo Light"/>
                <a:ea typeface="Heebo Light"/>
                <a:cs typeface="Heebo Light"/>
                <a:sym typeface="Heebo Light"/>
              </a:rPr>
              <a:t>Orders</a:t>
            </a:r>
            <a:endParaRPr b="0" i="0" sz="1700" u="none" cap="none" strike="noStrike"/>
          </a:p>
        </p:txBody>
      </p:sp>
      <p:sp>
        <p:nvSpPr>
          <p:cNvPr id="129" name="Google Shape;129;p25"/>
          <p:cNvSpPr/>
          <p:nvPr/>
        </p:nvSpPr>
        <p:spPr>
          <a:xfrm>
            <a:off x="5033404" y="2822066"/>
            <a:ext cx="2365200" cy="215400"/>
          </a:xfrm>
          <a:prstGeom prst="rect">
            <a:avLst/>
          </a:prstGeom>
          <a:noFill/>
          <a:ln>
            <a:noFill/>
          </a:ln>
        </p:spPr>
        <p:txBody>
          <a:bodyPr anchorCtr="0" anchor="t" bIns="0" lIns="0" spcFirstLastPara="1" rIns="0" wrap="square" tIns="0">
            <a:noAutofit/>
          </a:bodyPr>
          <a:lstStyle/>
          <a:p>
            <a:pPr indent="-260350" lvl="0" marL="215900" marR="0" rtl="0" algn="l">
              <a:lnSpc>
                <a:spcPct val="163636"/>
              </a:lnSpc>
              <a:spcBef>
                <a:spcPts val="0"/>
              </a:spcBef>
              <a:spcAft>
                <a:spcPts val="0"/>
              </a:spcAft>
              <a:buClr>
                <a:srgbClr val="DCD7E5"/>
              </a:buClr>
              <a:buSzPts val="1700"/>
              <a:buFont typeface="Heebo Light"/>
              <a:buChar char="•"/>
            </a:pPr>
            <a:r>
              <a:rPr b="0" i="0" lang="en" sz="1700" u="none" cap="none" strike="noStrike">
                <a:solidFill>
                  <a:srgbClr val="DCD7E5"/>
                </a:solidFill>
                <a:latin typeface="Heebo Light"/>
                <a:ea typeface="Heebo Light"/>
                <a:cs typeface="Heebo Light"/>
                <a:sym typeface="Heebo Light"/>
              </a:rPr>
              <a:t>Cryptocurrencies</a:t>
            </a:r>
            <a:endParaRPr b="0" i="0" sz="1700" u="none" cap="none" strike="noStrike"/>
          </a:p>
        </p:txBody>
      </p:sp>
      <p:sp>
        <p:nvSpPr>
          <p:cNvPr id="130" name="Google Shape;130;p25"/>
          <p:cNvSpPr/>
          <p:nvPr/>
        </p:nvSpPr>
        <p:spPr>
          <a:xfrm>
            <a:off x="888654" y="3456923"/>
            <a:ext cx="2365200" cy="215400"/>
          </a:xfrm>
          <a:prstGeom prst="rect">
            <a:avLst/>
          </a:prstGeom>
          <a:noFill/>
          <a:ln>
            <a:noFill/>
          </a:ln>
        </p:spPr>
        <p:txBody>
          <a:bodyPr anchorCtr="0" anchor="t" bIns="0" lIns="0" spcFirstLastPara="1" rIns="0" wrap="square" tIns="0">
            <a:noAutofit/>
          </a:bodyPr>
          <a:lstStyle/>
          <a:p>
            <a:pPr indent="-260350" lvl="0" marL="215900" marR="0" rtl="0" algn="l">
              <a:lnSpc>
                <a:spcPct val="163636"/>
              </a:lnSpc>
              <a:spcBef>
                <a:spcPts val="0"/>
              </a:spcBef>
              <a:spcAft>
                <a:spcPts val="0"/>
              </a:spcAft>
              <a:buClr>
                <a:srgbClr val="DCD7E5"/>
              </a:buClr>
              <a:buSzPts val="1700"/>
              <a:buFont typeface="Heebo Light"/>
              <a:buChar char="•"/>
            </a:pPr>
            <a:r>
              <a:rPr lang="en" sz="1700">
                <a:solidFill>
                  <a:srgbClr val="DCD7E5"/>
                </a:solidFill>
                <a:latin typeface="Heebo Light"/>
                <a:ea typeface="Heebo Light"/>
                <a:cs typeface="Heebo Light"/>
                <a:sym typeface="Heebo Light"/>
              </a:rPr>
              <a:t>Support Tickets</a:t>
            </a:r>
            <a:endParaRPr b="0" i="0" sz="1700" u="none" cap="none" strike="noStrike"/>
          </a:p>
        </p:txBody>
      </p:sp>
      <p:sp>
        <p:nvSpPr>
          <p:cNvPr id="131" name="Google Shape;131;p25"/>
          <p:cNvSpPr/>
          <p:nvPr/>
        </p:nvSpPr>
        <p:spPr>
          <a:xfrm>
            <a:off x="5033404" y="3546761"/>
            <a:ext cx="2365200" cy="215400"/>
          </a:xfrm>
          <a:prstGeom prst="rect">
            <a:avLst/>
          </a:prstGeom>
          <a:noFill/>
          <a:ln>
            <a:noFill/>
          </a:ln>
        </p:spPr>
        <p:txBody>
          <a:bodyPr anchorCtr="0" anchor="t" bIns="0" lIns="0" spcFirstLastPara="1" rIns="0" wrap="square" tIns="0">
            <a:noAutofit/>
          </a:bodyPr>
          <a:lstStyle/>
          <a:p>
            <a:pPr indent="-260350" lvl="0" marL="215900" marR="0" rtl="0" algn="l">
              <a:lnSpc>
                <a:spcPct val="163636"/>
              </a:lnSpc>
              <a:spcBef>
                <a:spcPts val="0"/>
              </a:spcBef>
              <a:spcAft>
                <a:spcPts val="0"/>
              </a:spcAft>
              <a:buClr>
                <a:srgbClr val="DCD7E5"/>
              </a:buClr>
              <a:buSzPts val="1700"/>
              <a:buFont typeface="Heebo Light"/>
              <a:buChar char="•"/>
            </a:pPr>
            <a:r>
              <a:rPr lang="en" sz="1700">
                <a:solidFill>
                  <a:srgbClr val="DCD7E5"/>
                </a:solidFill>
                <a:latin typeface="Heebo Light"/>
                <a:ea typeface="Heebo Light"/>
                <a:cs typeface="Heebo Light"/>
                <a:sym typeface="Heebo Light"/>
              </a:rPr>
              <a:t>Employee</a:t>
            </a:r>
            <a:endParaRPr b="0" i="0" sz="1700" u="none" cap="none" strike="noStrike"/>
          </a:p>
        </p:txBody>
      </p:sp>
      <p:sp>
        <p:nvSpPr>
          <p:cNvPr id="132" name="Google Shape;132;p25"/>
          <p:cNvSpPr/>
          <p:nvPr/>
        </p:nvSpPr>
        <p:spPr>
          <a:xfrm>
            <a:off x="5033404" y="3176486"/>
            <a:ext cx="2365200" cy="215400"/>
          </a:xfrm>
          <a:prstGeom prst="rect">
            <a:avLst/>
          </a:prstGeom>
          <a:noFill/>
          <a:ln>
            <a:noFill/>
          </a:ln>
        </p:spPr>
        <p:txBody>
          <a:bodyPr anchorCtr="0" anchor="t" bIns="0" lIns="0" spcFirstLastPara="1" rIns="0" wrap="square" tIns="0">
            <a:noAutofit/>
          </a:bodyPr>
          <a:lstStyle/>
          <a:p>
            <a:pPr indent="-260350" lvl="0" marL="215900" marR="0" rtl="0" algn="l">
              <a:lnSpc>
                <a:spcPct val="163636"/>
              </a:lnSpc>
              <a:spcBef>
                <a:spcPts val="0"/>
              </a:spcBef>
              <a:spcAft>
                <a:spcPts val="0"/>
              </a:spcAft>
              <a:buClr>
                <a:srgbClr val="DCD7E5"/>
              </a:buClr>
              <a:buSzPts val="1700"/>
              <a:buFont typeface="Heebo Light"/>
              <a:buChar char="•"/>
            </a:pPr>
            <a:r>
              <a:rPr lang="en" sz="1700">
                <a:solidFill>
                  <a:srgbClr val="DCD7E5"/>
                </a:solidFill>
                <a:latin typeface="Heebo Light"/>
                <a:ea typeface="Heebo Light"/>
                <a:cs typeface="Heebo Light"/>
                <a:sym typeface="Heebo Light"/>
              </a:rPr>
              <a:t>KYC Documents</a:t>
            </a:r>
            <a:endParaRPr b="0" i="0" sz="1700" u="none" cap="none" strike="noStrike"/>
          </a:p>
        </p:txBody>
      </p:sp>
      <p:sp>
        <p:nvSpPr>
          <p:cNvPr id="133" name="Google Shape;133;p25"/>
          <p:cNvSpPr/>
          <p:nvPr/>
        </p:nvSpPr>
        <p:spPr>
          <a:xfrm>
            <a:off x="888654" y="3769098"/>
            <a:ext cx="2365200" cy="215400"/>
          </a:xfrm>
          <a:prstGeom prst="rect">
            <a:avLst/>
          </a:prstGeom>
          <a:noFill/>
          <a:ln>
            <a:noFill/>
          </a:ln>
        </p:spPr>
        <p:txBody>
          <a:bodyPr anchorCtr="0" anchor="t" bIns="0" lIns="0" spcFirstLastPara="1" rIns="0" wrap="square" tIns="0">
            <a:noAutofit/>
          </a:bodyPr>
          <a:lstStyle/>
          <a:p>
            <a:pPr indent="-260350" lvl="0" marL="215900" marR="0" rtl="0" algn="l">
              <a:lnSpc>
                <a:spcPct val="163636"/>
              </a:lnSpc>
              <a:spcBef>
                <a:spcPts val="0"/>
              </a:spcBef>
              <a:spcAft>
                <a:spcPts val="0"/>
              </a:spcAft>
              <a:buClr>
                <a:srgbClr val="DCD7E5"/>
              </a:buClr>
              <a:buSzPts val="1700"/>
              <a:buFont typeface="Heebo Light"/>
              <a:buChar char="•"/>
            </a:pPr>
            <a:r>
              <a:rPr lang="en" sz="1700">
                <a:solidFill>
                  <a:srgbClr val="DCD7E5"/>
                </a:solidFill>
                <a:latin typeface="Heebo Light"/>
                <a:ea typeface="Heebo Light"/>
                <a:cs typeface="Heebo Light"/>
                <a:sym typeface="Heebo Light"/>
              </a:rPr>
              <a:t>Report</a:t>
            </a:r>
            <a:endParaRPr b="0" i="0" sz="1700" u="none" cap="none" strike="noStrike"/>
          </a:p>
        </p:txBody>
      </p:sp>
      <p:sp>
        <p:nvSpPr>
          <p:cNvPr id="134" name="Google Shape;134;p25"/>
          <p:cNvSpPr/>
          <p:nvPr/>
        </p:nvSpPr>
        <p:spPr>
          <a:xfrm>
            <a:off x="5033404" y="3917023"/>
            <a:ext cx="2365200" cy="215400"/>
          </a:xfrm>
          <a:prstGeom prst="rect">
            <a:avLst/>
          </a:prstGeom>
          <a:noFill/>
          <a:ln>
            <a:noFill/>
          </a:ln>
        </p:spPr>
        <p:txBody>
          <a:bodyPr anchorCtr="0" anchor="t" bIns="0" lIns="0" spcFirstLastPara="1" rIns="0" wrap="square" tIns="0">
            <a:noAutofit/>
          </a:bodyPr>
          <a:lstStyle/>
          <a:p>
            <a:pPr indent="-260350" lvl="0" marL="215900" marR="0" rtl="0" algn="l">
              <a:lnSpc>
                <a:spcPct val="163636"/>
              </a:lnSpc>
              <a:spcBef>
                <a:spcPts val="0"/>
              </a:spcBef>
              <a:spcAft>
                <a:spcPts val="0"/>
              </a:spcAft>
              <a:buClr>
                <a:srgbClr val="DCD7E5"/>
              </a:buClr>
              <a:buSzPts val="1700"/>
              <a:buFont typeface="Heebo Light"/>
              <a:buChar char="•"/>
            </a:pPr>
            <a:r>
              <a:rPr lang="en" sz="1700">
                <a:solidFill>
                  <a:srgbClr val="DCD7E5"/>
                </a:solidFill>
                <a:latin typeface="Heebo Light"/>
                <a:ea typeface="Heebo Light"/>
                <a:cs typeface="Heebo Light"/>
                <a:sym typeface="Heebo Light"/>
              </a:rPr>
              <a:t>User Holding</a:t>
            </a:r>
            <a:endParaRPr b="0" i="0" sz="1700" u="none" cap="none" strike="noStrike"/>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p:nvPr/>
        </p:nvSpPr>
        <p:spPr>
          <a:xfrm>
            <a:off x="134675" y="2128667"/>
            <a:ext cx="4912500" cy="12105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F2F0F4"/>
              </a:buClr>
              <a:buSzPts val="2800"/>
              <a:buFont typeface="Montserrat"/>
              <a:buNone/>
            </a:pPr>
            <a:r>
              <a:rPr lang="en" sz="2800">
                <a:solidFill>
                  <a:srgbClr val="F2F0F4"/>
                </a:solidFill>
                <a:latin typeface="Montserrat"/>
                <a:ea typeface="Montserrat"/>
                <a:cs typeface="Montserrat"/>
                <a:sym typeface="Montserrat"/>
              </a:rPr>
              <a:t>ER Diagram: </a:t>
            </a:r>
            <a:endParaRPr i="0" sz="2800" u="none" cap="none" strike="noStrike"/>
          </a:p>
        </p:txBody>
      </p:sp>
      <p:sp>
        <p:nvSpPr>
          <p:cNvPr id="141" name="Google Shape;141;p26"/>
          <p:cNvSpPr/>
          <p:nvPr/>
        </p:nvSpPr>
        <p:spPr>
          <a:xfrm>
            <a:off x="496119" y="3118470"/>
            <a:ext cx="2575500" cy="467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DCD7E5"/>
              </a:buClr>
              <a:buSzPts val="3700"/>
              <a:buFont typeface="Montserrat"/>
              <a:buNone/>
            </a:pPr>
            <a:r>
              <a:t/>
            </a:r>
            <a:endParaRPr b="0" i="0" sz="3700" u="none" cap="none" strike="noStrike"/>
          </a:p>
        </p:txBody>
      </p:sp>
      <p:sp>
        <p:nvSpPr>
          <p:cNvPr id="142" name="Google Shape;142;p26"/>
          <p:cNvSpPr/>
          <p:nvPr/>
        </p:nvSpPr>
        <p:spPr>
          <a:xfrm>
            <a:off x="3284190" y="3118470"/>
            <a:ext cx="2575500" cy="467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DCD7E5"/>
              </a:buClr>
              <a:buSzPts val="3700"/>
              <a:buFont typeface="Montserrat"/>
              <a:buNone/>
            </a:pPr>
            <a:r>
              <a:t/>
            </a:r>
            <a:endParaRPr b="0" i="0" sz="3700" u="none" cap="none" strike="noStrike"/>
          </a:p>
        </p:txBody>
      </p:sp>
      <p:sp>
        <p:nvSpPr>
          <p:cNvPr id="143" name="Google Shape;143;p26"/>
          <p:cNvSpPr/>
          <p:nvPr/>
        </p:nvSpPr>
        <p:spPr>
          <a:xfrm>
            <a:off x="3685952" y="3763343"/>
            <a:ext cx="1772100" cy="2214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CD7E5"/>
              </a:buClr>
              <a:buSzPts val="1400"/>
              <a:buFont typeface="Montserrat"/>
              <a:buNone/>
            </a:pPr>
            <a:r>
              <a:rPr b="0" i="0" lang="en" sz="1400" u="none" cap="none" strike="noStrike">
                <a:solidFill>
                  <a:srgbClr val="DCD7E5"/>
                </a:solidFill>
                <a:latin typeface="Montserrat"/>
                <a:ea typeface="Montserrat"/>
                <a:cs typeface="Montserrat"/>
                <a:sym typeface="Montserrat"/>
              </a:rPr>
              <a:t>e</a:t>
            </a:r>
            <a:endParaRPr b="0" i="0" sz="1400" u="none" cap="none" strike="noStrike"/>
          </a:p>
        </p:txBody>
      </p:sp>
      <p:pic>
        <p:nvPicPr>
          <p:cNvPr id="144" name="Google Shape;144;p26" title="WhatsApp Image 2025-04-16 at 17.12.54.jpeg"/>
          <p:cNvPicPr preferRelativeResize="0"/>
          <p:nvPr/>
        </p:nvPicPr>
        <p:blipFill>
          <a:blip r:embed="rId3">
            <a:alphaModFix/>
          </a:blip>
          <a:stretch>
            <a:fillRect/>
          </a:stretch>
        </p:blipFill>
        <p:spPr>
          <a:xfrm>
            <a:off x="3028725" y="82550"/>
            <a:ext cx="5982575" cy="4723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descr="preencoded.png" id="150" name="Google Shape;150;p27"/>
          <p:cNvPicPr preferRelativeResize="0"/>
          <p:nvPr/>
        </p:nvPicPr>
        <p:blipFill rotWithShape="1">
          <a:blip r:embed="rId3">
            <a:alphaModFix/>
          </a:blip>
          <a:srcRect b="0" l="0" r="0" t="0"/>
          <a:stretch/>
        </p:blipFill>
        <p:spPr>
          <a:xfrm>
            <a:off x="5715000" y="0"/>
            <a:ext cx="3429000" cy="5143500"/>
          </a:xfrm>
          <a:prstGeom prst="rect">
            <a:avLst/>
          </a:prstGeom>
          <a:noFill/>
          <a:ln>
            <a:noFill/>
          </a:ln>
        </p:spPr>
      </p:pic>
      <p:sp>
        <p:nvSpPr>
          <p:cNvPr id="151" name="Google Shape;151;p27"/>
          <p:cNvSpPr/>
          <p:nvPr/>
        </p:nvSpPr>
        <p:spPr>
          <a:xfrm>
            <a:off x="435769" y="450652"/>
            <a:ext cx="3113113" cy="389186"/>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F2F0F4"/>
              </a:buClr>
              <a:buSzPts val="2400"/>
              <a:buFont typeface="Montserrat"/>
              <a:buNone/>
            </a:pPr>
            <a:r>
              <a:rPr lang="en" sz="2400">
                <a:solidFill>
                  <a:srgbClr val="F2F0F4"/>
                </a:solidFill>
                <a:latin typeface="Montserrat"/>
                <a:ea typeface="Montserrat"/>
                <a:cs typeface="Montserrat"/>
                <a:sym typeface="Montserrat"/>
              </a:rPr>
              <a:t>Functional Working</a:t>
            </a:r>
            <a:endParaRPr b="0" i="0" sz="2400" u="none" cap="none" strike="noStrike"/>
          </a:p>
        </p:txBody>
      </p:sp>
      <p:sp>
        <p:nvSpPr>
          <p:cNvPr id="152" name="Google Shape;152;p27"/>
          <p:cNvSpPr/>
          <p:nvPr/>
        </p:nvSpPr>
        <p:spPr>
          <a:xfrm>
            <a:off x="435769" y="1026616"/>
            <a:ext cx="93389" cy="742280"/>
          </a:xfrm>
          <a:prstGeom prst="roundRect">
            <a:avLst>
              <a:gd fmla="val 56003"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53" name="Google Shape;153;p27"/>
          <p:cNvSpPr/>
          <p:nvPr/>
        </p:nvSpPr>
        <p:spPr>
          <a:xfrm>
            <a:off x="435761" y="2816341"/>
            <a:ext cx="93300" cy="742200"/>
          </a:xfrm>
          <a:prstGeom prst="roundRect">
            <a:avLst>
              <a:gd fmla="val 56003"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54" name="Google Shape;154;p27"/>
          <p:cNvSpPr/>
          <p:nvPr/>
        </p:nvSpPr>
        <p:spPr>
          <a:xfrm>
            <a:off x="5621653" y="-9"/>
            <a:ext cx="93300" cy="941400"/>
          </a:xfrm>
          <a:prstGeom prst="roundRect">
            <a:avLst>
              <a:gd fmla="val 56003"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55" name="Google Shape;155;p27"/>
          <p:cNvSpPr/>
          <p:nvPr/>
        </p:nvSpPr>
        <p:spPr>
          <a:xfrm>
            <a:off x="5621707" y="4401299"/>
            <a:ext cx="93300" cy="742200"/>
          </a:xfrm>
          <a:prstGeom prst="roundRect">
            <a:avLst>
              <a:gd fmla="val 56003"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56" name="Google Shape;156;p27"/>
          <p:cNvSpPr/>
          <p:nvPr/>
        </p:nvSpPr>
        <p:spPr>
          <a:xfrm>
            <a:off x="613125" y="1026627"/>
            <a:ext cx="4915800" cy="1751100"/>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DCD7E5"/>
              </a:buClr>
              <a:buSzPts val="1200"/>
              <a:buFont typeface="Montserrat"/>
              <a:buNone/>
            </a:pPr>
            <a:r>
              <a:rPr lang="en" sz="1200">
                <a:solidFill>
                  <a:srgbClr val="DCD7E5"/>
                </a:solidFill>
                <a:latin typeface="Montserrat"/>
                <a:ea typeface="Montserrat"/>
                <a:cs typeface="Montserrat"/>
                <a:sym typeface="Montserrat"/>
              </a:rPr>
              <a:t>The CryptoExchangeDB database powers a cryptocurrency exchange by managing users, their fiat and crypto balances, and all trading activities. Users register, complete KYC verification, and are assigned a DigitalWallet for holding USD. They can deposit or withdraw funds via Transactions, and place buy or sell Orders for cryptocurrencies, with each trade updating their UserHoldings and wallet balances.</a:t>
            </a:r>
            <a:endParaRPr b="0" i="0" sz="1200" u="none" cap="none" strike="noStrike"/>
          </a:p>
        </p:txBody>
      </p:sp>
      <p:sp>
        <p:nvSpPr>
          <p:cNvPr id="157" name="Google Shape;157;p27"/>
          <p:cNvSpPr/>
          <p:nvPr/>
        </p:nvSpPr>
        <p:spPr>
          <a:xfrm>
            <a:off x="613125" y="2816350"/>
            <a:ext cx="4790100" cy="1646100"/>
          </a:xfrm>
          <a:prstGeom prst="rect">
            <a:avLst/>
          </a:prstGeom>
          <a:noFill/>
          <a:ln>
            <a:noFill/>
          </a:ln>
        </p:spPr>
        <p:txBody>
          <a:bodyPr anchorCtr="0" anchor="t" bIns="0" lIns="0" spcFirstLastPara="1" rIns="0" wrap="square" tIns="0">
            <a:noAutofit/>
          </a:bodyPr>
          <a:lstStyle/>
          <a:p>
            <a:pPr indent="0" lvl="0" marL="0" marR="0" rtl="0" algn="l">
              <a:lnSpc>
                <a:spcPct val="125641"/>
              </a:lnSpc>
              <a:spcBef>
                <a:spcPts val="0"/>
              </a:spcBef>
              <a:spcAft>
                <a:spcPts val="0"/>
              </a:spcAft>
              <a:buClr>
                <a:srgbClr val="DCD7E5"/>
              </a:buClr>
              <a:buSzPts val="1200"/>
              <a:buFont typeface="Montserrat"/>
              <a:buNone/>
            </a:pPr>
            <a:r>
              <a:rPr lang="en" sz="1200">
                <a:solidFill>
                  <a:srgbClr val="DCD7E5"/>
                </a:solidFill>
                <a:latin typeface="Montserrat"/>
                <a:ea typeface="Montserrat"/>
                <a:cs typeface="Montserrat"/>
                <a:sym typeface="Montserrat"/>
              </a:rPr>
              <a:t>Key entities include Users, KYCDocuments for identity verification, DigitalWallet for fiat storage, Cryptocurrencies for available assets, and UserHoldings for tracking crypto balances. Transactions record fiat movements, Orders handle trading, and SupportTickets allow users to seek help, with Employees resolving issues and generating Reports for compliance and operations</a:t>
            </a:r>
            <a:endParaRPr b="0" i="0" sz="1200" u="none" cap="none" strike="noStrike"/>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8"/>
          <p:cNvSpPr/>
          <p:nvPr/>
        </p:nvSpPr>
        <p:spPr>
          <a:xfrm>
            <a:off x="289051" y="222233"/>
            <a:ext cx="7351500" cy="9375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F2F0F4"/>
              </a:buClr>
              <a:buSzPts val="2800"/>
              <a:buFont typeface="Montserrat"/>
              <a:buNone/>
            </a:pPr>
            <a:r>
              <a:rPr b="0" i="0" lang="en" sz="2800" u="none" cap="none" strike="noStrike">
                <a:solidFill>
                  <a:srgbClr val="F2F0F4"/>
                </a:solidFill>
                <a:latin typeface="Montserrat"/>
                <a:ea typeface="Montserrat"/>
                <a:cs typeface="Montserrat"/>
                <a:sym typeface="Montserrat"/>
              </a:rPr>
              <a:t>Business Logic with UDFs &amp; Triggers</a:t>
            </a:r>
            <a:endParaRPr b="0" i="0" sz="2800" u="none" cap="none" strike="noStrike"/>
          </a:p>
        </p:txBody>
      </p:sp>
      <p:sp>
        <p:nvSpPr>
          <p:cNvPr id="164" name="Google Shape;164;p28"/>
          <p:cNvSpPr/>
          <p:nvPr/>
        </p:nvSpPr>
        <p:spPr>
          <a:xfrm>
            <a:off x="191552" y="1344825"/>
            <a:ext cx="2303700" cy="221400"/>
          </a:xfrm>
          <a:prstGeom prst="rect">
            <a:avLst/>
          </a:prstGeom>
          <a:noFill/>
          <a:ln>
            <a:noFill/>
          </a:ln>
        </p:spPr>
        <p:txBody>
          <a:bodyPr anchorCtr="0" anchor="t" bIns="0" lIns="0" spcFirstLastPara="1" rIns="0" wrap="square" tIns="0">
            <a:noAutofit/>
          </a:bodyPr>
          <a:lstStyle/>
          <a:p>
            <a:pPr indent="0" lvl="0" marL="0" marR="0" rtl="0" algn="r">
              <a:lnSpc>
                <a:spcPct val="125000"/>
              </a:lnSpc>
              <a:spcBef>
                <a:spcPts val="0"/>
              </a:spcBef>
              <a:spcAft>
                <a:spcPts val="0"/>
              </a:spcAft>
              <a:buClr>
                <a:srgbClr val="DCD7E5"/>
              </a:buClr>
              <a:buSzPts val="1400"/>
              <a:buFont typeface="Montserrat"/>
              <a:buNone/>
            </a:pPr>
            <a:r>
              <a:rPr b="1" i="0" lang="en" sz="1400" u="sng" cap="none" strike="noStrike">
                <a:solidFill>
                  <a:srgbClr val="DCD7E5"/>
                </a:solidFill>
                <a:latin typeface="Montserrat"/>
                <a:ea typeface="Montserrat"/>
                <a:cs typeface="Montserrat"/>
                <a:sym typeface="Montserrat"/>
              </a:rPr>
              <a:t>User-Defined Functions</a:t>
            </a:r>
            <a:endParaRPr b="1" i="0" sz="1400" u="sng" cap="none" strike="noStrike"/>
          </a:p>
        </p:txBody>
      </p:sp>
      <p:sp>
        <p:nvSpPr>
          <p:cNvPr id="165" name="Google Shape;165;p28"/>
          <p:cNvSpPr/>
          <p:nvPr/>
        </p:nvSpPr>
        <p:spPr>
          <a:xfrm>
            <a:off x="208000" y="1751325"/>
            <a:ext cx="2937300" cy="4536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DCD7E5"/>
              </a:buClr>
              <a:buSzPts val="1100"/>
              <a:buFont typeface="Heebo Light"/>
              <a:buNone/>
            </a:pPr>
            <a:r>
              <a:rPr b="1" i="0" lang="en" sz="1100" u="none" cap="none" strike="noStrike">
                <a:solidFill>
                  <a:srgbClr val="DCD7E5"/>
                </a:solidFill>
                <a:latin typeface="Heebo"/>
                <a:ea typeface="Heebo"/>
                <a:cs typeface="Heebo"/>
                <a:sym typeface="Heebo"/>
              </a:rPr>
              <a:t>fn_Ge</a:t>
            </a:r>
            <a:r>
              <a:rPr b="1" lang="en" sz="1100">
                <a:solidFill>
                  <a:srgbClr val="DCD7E5"/>
                </a:solidFill>
                <a:latin typeface="Heebo"/>
                <a:ea typeface="Heebo"/>
                <a:cs typeface="Heebo"/>
                <a:sym typeface="Heebo"/>
              </a:rPr>
              <a:t>tUserPortfolioValues</a:t>
            </a:r>
            <a:r>
              <a:rPr b="1" i="0" lang="en" sz="1100" u="none" cap="none" strike="noStrike">
                <a:solidFill>
                  <a:srgbClr val="DCD7E5"/>
                </a:solidFill>
                <a:latin typeface="Heebo"/>
                <a:ea typeface="Heebo"/>
                <a:cs typeface="Heebo"/>
                <a:sym typeface="Heebo"/>
              </a:rPr>
              <a:t> </a:t>
            </a:r>
            <a:r>
              <a:rPr lang="en" sz="1100">
                <a:solidFill>
                  <a:srgbClr val="DCD7E5"/>
                </a:solidFill>
                <a:latin typeface="Heebo Light"/>
                <a:ea typeface="Heebo Light"/>
                <a:cs typeface="Heebo Light"/>
                <a:sym typeface="Heebo Light"/>
              </a:rPr>
              <a:t>- </a:t>
            </a:r>
            <a:r>
              <a:rPr b="0" i="0" lang="en" sz="1100" u="none" cap="none" strike="noStrike">
                <a:solidFill>
                  <a:srgbClr val="DCD7E5"/>
                </a:solidFill>
                <a:latin typeface="Heebo Light"/>
                <a:ea typeface="Heebo Light"/>
                <a:cs typeface="Heebo Light"/>
                <a:sym typeface="Heebo Light"/>
              </a:rPr>
              <a:t>retrieves c</a:t>
            </a:r>
            <a:r>
              <a:rPr lang="en" sz="1100">
                <a:solidFill>
                  <a:srgbClr val="DCD7E5"/>
                </a:solidFill>
                <a:latin typeface="Heebo Light"/>
                <a:ea typeface="Heebo Light"/>
                <a:cs typeface="Heebo Light"/>
                <a:sym typeface="Heebo Light"/>
              </a:rPr>
              <a:t>urrency value of crypto that the user posses</a:t>
            </a:r>
            <a:r>
              <a:rPr b="0" i="0" lang="en" sz="1100" u="none" cap="none" strike="noStrike">
                <a:solidFill>
                  <a:srgbClr val="DCD7E5"/>
                </a:solidFill>
                <a:latin typeface="Heebo Light"/>
                <a:ea typeface="Heebo Light"/>
                <a:cs typeface="Heebo Light"/>
                <a:sym typeface="Heebo Light"/>
              </a:rPr>
              <a:t>.</a:t>
            </a:r>
            <a:endParaRPr b="0" i="0" sz="1100" u="none" cap="none" strike="noStrike"/>
          </a:p>
        </p:txBody>
      </p:sp>
      <p:sp>
        <p:nvSpPr>
          <p:cNvPr id="166" name="Google Shape;166;p28"/>
          <p:cNvSpPr/>
          <p:nvPr/>
        </p:nvSpPr>
        <p:spPr>
          <a:xfrm>
            <a:off x="361276" y="2205875"/>
            <a:ext cx="2784000" cy="6804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DCD7E5"/>
              </a:buClr>
              <a:buSzPts val="1100"/>
              <a:buFont typeface="Heebo Light"/>
              <a:buNone/>
            </a:pPr>
            <a:r>
              <a:rPr b="1" i="0" lang="en" sz="1100" u="none" cap="none" strike="noStrike">
                <a:solidFill>
                  <a:srgbClr val="DCD7E5"/>
                </a:solidFill>
                <a:latin typeface="Heebo"/>
                <a:ea typeface="Heebo"/>
                <a:cs typeface="Heebo"/>
                <a:sym typeface="Heebo"/>
              </a:rPr>
              <a:t>fn_Get</a:t>
            </a:r>
            <a:r>
              <a:rPr b="1" lang="en" sz="1100">
                <a:solidFill>
                  <a:srgbClr val="DCD7E5"/>
                </a:solidFill>
                <a:latin typeface="Heebo"/>
                <a:ea typeface="Heebo"/>
                <a:cs typeface="Heebo"/>
                <a:sym typeface="Heebo"/>
              </a:rPr>
              <a:t>UserKYCStatus </a:t>
            </a:r>
            <a:r>
              <a:rPr lang="en" sz="1100">
                <a:solidFill>
                  <a:srgbClr val="DCD7E5"/>
                </a:solidFill>
                <a:latin typeface="Heebo Light"/>
                <a:ea typeface="Heebo Light"/>
                <a:cs typeface="Heebo Light"/>
                <a:sym typeface="Heebo Light"/>
              </a:rPr>
              <a:t>- retrieves the KYC status of the users</a:t>
            </a:r>
            <a:r>
              <a:rPr b="0" i="0" lang="en" sz="1100" u="none" cap="none" strike="noStrike">
                <a:solidFill>
                  <a:srgbClr val="DCD7E5"/>
                </a:solidFill>
                <a:latin typeface="Heebo Light"/>
                <a:ea typeface="Heebo Light"/>
                <a:cs typeface="Heebo Light"/>
                <a:sym typeface="Heebo Light"/>
              </a:rPr>
              <a:t>.</a:t>
            </a:r>
            <a:endParaRPr b="0" i="0" sz="1100" u="none" cap="none" strike="noStrike"/>
          </a:p>
        </p:txBody>
      </p:sp>
      <p:pic>
        <p:nvPicPr>
          <p:cNvPr descr="preencoded.png" id="167" name="Google Shape;167;p28"/>
          <p:cNvPicPr preferRelativeResize="0"/>
          <p:nvPr/>
        </p:nvPicPr>
        <p:blipFill rotWithShape="1">
          <a:blip r:embed="rId3">
            <a:alphaModFix/>
          </a:blip>
          <a:srcRect b="0" l="0" r="0" t="0"/>
          <a:stretch/>
        </p:blipFill>
        <p:spPr>
          <a:xfrm>
            <a:off x="3145408" y="1508447"/>
            <a:ext cx="2853109" cy="2853109"/>
          </a:xfrm>
          <a:prstGeom prst="rect">
            <a:avLst/>
          </a:prstGeom>
          <a:noFill/>
          <a:ln>
            <a:noFill/>
          </a:ln>
        </p:spPr>
      </p:pic>
      <p:pic>
        <p:nvPicPr>
          <p:cNvPr descr="preencoded.png" id="168" name="Google Shape;168;p28"/>
          <p:cNvPicPr preferRelativeResize="0"/>
          <p:nvPr/>
        </p:nvPicPr>
        <p:blipFill rotWithShape="1">
          <a:blip r:embed="rId4">
            <a:alphaModFix/>
          </a:blip>
          <a:srcRect b="0" l="0" r="0" t="0"/>
          <a:stretch/>
        </p:blipFill>
        <p:spPr>
          <a:xfrm>
            <a:off x="3891707" y="1985368"/>
            <a:ext cx="212080" cy="265138"/>
          </a:xfrm>
          <a:prstGeom prst="rect">
            <a:avLst/>
          </a:prstGeom>
          <a:noFill/>
          <a:ln>
            <a:noFill/>
          </a:ln>
        </p:spPr>
      </p:pic>
      <p:sp>
        <p:nvSpPr>
          <p:cNvPr id="169" name="Google Shape;169;p28"/>
          <p:cNvSpPr/>
          <p:nvPr/>
        </p:nvSpPr>
        <p:spPr>
          <a:xfrm>
            <a:off x="5910869" y="1508454"/>
            <a:ext cx="1772100" cy="2214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CD7E5"/>
              </a:buClr>
              <a:buSzPts val="1400"/>
              <a:buFont typeface="Montserrat"/>
              <a:buNone/>
            </a:pPr>
            <a:r>
              <a:rPr b="1" i="0" lang="en" sz="1400" u="sng" cap="none" strike="noStrike">
                <a:solidFill>
                  <a:srgbClr val="DCD7E5"/>
                </a:solidFill>
                <a:latin typeface="Montserrat"/>
                <a:ea typeface="Montserrat"/>
                <a:cs typeface="Montserrat"/>
                <a:sym typeface="Montserrat"/>
              </a:rPr>
              <a:t>Triggers</a:t>
            </a:r>
            <a:endParaRPr b="1" i="0" sz="1400" u="sng" cap="none" strike="noStrike"/>
          </a:p>
        </p:txBody>
      </p:sp>
      <p:sp>
        <p:nvSpPr>
          <p:cNvPr id="170" name="Google Shape;170;p28"/>
          <p:cNvSpPr/>
          <p:nvPr/>
        </p:nvSpPr>
        <p:spPr>
          <a:xfrm>
            <a:off x="6203994" y="1796903"/>
            <a:ext cx="2436900" cy="4536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CD7E5"/>
              </a:buClr>
              <a:buSzPts val="1100"/>
              <a:buFont typeface="Heebo Light"/>
              <a:buNone/>
            </a:pPr>
            <a:r>
              <a:rPr i="0" lang="en" sz="1100" u="none" cap="none" strike="noStrike">
                <a:solidFill>
                  <a:srgbClr val="DCD7E5"/>
                </a:solidFill>
                <a:latin typeface="Heebo Light"/>
                <a:ea typeface="Heebo Light"/>
                <a:cs typeface="Heebo Light"/>
                <a:sym typeface="Heebo Light"/>
              </a:rPr>
              <a:t>trg_</a:t>
            </a:r>
            <a:r>
              <a:rPr lang="en" sz="1100">
                <a:solidFill>
                  <a:srgbClr val="DCD7E5"/>
                </a:solidFill>
                <a:latin typeface="Heebo Light"/>
                <a:ea typeface="Heebo Light"/>
                <a:cs typeface="Heebo Light"/>
                <a:sym typeface="Heebo Light"/>
              </a:rPr>
              <a:t>userChangeLogs</a:t>
            </a:r>
            <a:endParaRPr sz="1100">
              <a:solidFill>
                <a:srgbClr val="DCD7E5"/>
              </a:solidFill>
              <a:latin typeface="Heebo Light"/>
              <a:ea typeface="Heebo Light"/>
              <a:cs typeface="Heebo Light"/>
              <a:sym typeface="Heebo Light"/>
            </a:endParaRPr>
          </a:p>
          <a:p>
            <a:pPr indent="0" lvl="0" marL="0" marR="0" rtl="0" algn="l">
              <a:lnSpc>
                <a:spcPct val="162857"/>
              </a:lnSpc>
              <a:spcBef>
                <a:spcPts val="0"/>
              </a:spcBef>
              <a:spcAft>
                <a:spcPts val="0"/>
              </a:spcAft>
              <a:buClr>
                <a:srgbClr val="DCD7E5"/>
              </a:buClr>
              <a:buSzPts val="1100"/>
              <a:buFont typeface="Heebo Light"/>
              <a:buNone/>
            </a:pPr>
            <a:r>
              <a:t/>
            </a:r>
            <a:endParaRPr sz="1100">
              <a:solidFill>
                <a:srgbClr val="DCD7E5"/>
              </a:solidFill>
              <a:latin typeface="Heebo Light"/>
              <a:ea typeface="Heebo Light"/>
              <a:cs typeface="Heebo Light"/>
              <a:sym typeface="Heebo Light"/>
            </a:endParaRPr>
          </a:p>
        </p:txBody>
      </p:sp>
      <p:pic>
        <p:nvPicPr>
          <p:cNvPr descr="preencoded.png" id="171" name="Google Shape;171;p28"/>
          <p:cNvPicPr preferRelativeResize="0"/>
          <p:nvPr/>
        </p:nvPicPr>
        <p:blipFill rotWithShape="1">
          <a:blip r:embed="rId5">
            <a:alphaModFix/>
          </a:blip>
          <a:srcRect b="0" l="0" r="0" t="0"/>
          <a:stretch/>
        </p:blipFill>
        <p:spPr>
          <a:xfrm>
            <a:off x="3145408" y="1508447"/>
            <a:ext cx="2853109" cy="2853109"/>
          </a:xfrm>
          <a:prstGeom prst="rect">
            <a:avLst/>
          </a:prstGeom>
          <a:noFill/>
          <a:ln>
            <a:noFill/>
          </a:ln>
        </p:spPr>
      </p:pic>
      <p:pic>
        <p:nvPicPr>
          <p:cNvPr descr="preencoded.png" id="172" name="Google Shape;172;p28"/>
          <p:cNvPicPr preferRelativeResize="0"/>
          <p:nvPr/>
        </p:nvPicPr>
        <p:blipFill rotWithShape="1">
          <a:blip r:embed="rId6">
            <a:alphaModFix/>
          </a:blip>
          <a:srcRect b="0" l="0" r="0" t="0"/>
          <a:stretch/>
        </p:blipFill>
        <p:spPr>
          <a:xfrm>
            <a:off x="5282877" y="2228180"/>
            <a:ext cx="212080" cy="265138"/>
          </a:xfrm>
          <a:prstGeom prst="rect">
            <a:avLst/>
          </a:prstGeom>
          <a:noFill/>
          <a:ln>
            <a:noFill/>
          </a:ln>
        </p:spPr>
      </p:pic>
      <p:sp>
        <p:nvSpPr>
          <p:cNvPr id="173" name="Google Shape;173;p28"/>
          <p:cNvSpPr/>
          <p:nvPr/>
        </p:nvSpPr>
        <p:spPr>
          <a:xfrm>
            <a:off x="6024251" y="3362302"/>
            <a:ext cx="2145900" cy="453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CD7E5"/>
              </a:buClr>
              <a:buSzPts val="1400"/>
              <a:buFont typeface="Montserrat"/>
              <a:buNone/>
            </a:pPr>
            <a:r>
              <a:rPr b="1" lang="en" u="sng">
                <a:solidFill>
                  <a:srgbClr val="DCD7E5"/>
                </a:solidFill>
                <a:latin typeface="Montserrat"/>
                <a:ea typeface="Montserrat"/>
                <a:cs typeface="Montserrat"/>
                <a:sym typeface="Montserrat"/>
              </a:rPr>
              <a:t>Nonclustered</a:t>
            </a:r>
            <a:r>
              <a:rPr b="1" lang="en" u="sng">
                <a:solidFill>
                  <a:srgbClr val="DCD7E5"/>
                </a:solidFill>
                <a:latin typeface="Montserrat"/>
                <a:ea typeface="Montserrat"/>
                <a:cs typeface="Montserrat"/>
                <a:sym typeface="Montserrat"/>
              </a:rPr>
              <a:t> Indexes</a:t>
            </a:r>
            <a:endParaRPr b="1" i="0" sz="1400" u="sng" cap="none" strike="noStrike"/>
          </a:p>
        </p:txBody>
      </p:sp>
      <p:sp>
        <p:nvSpPr>
          <p:cNvPr id="174" name="Google Shape;174;p28"/>
          <p:cNvSpPr/>
          <p:nvPr/>
        </p:nvSpPr>
        <p:spPr>
          <a:xfrm>
            <a:off x="5878756" y="3702171"/>
            <a:ext cx="2436900" cy="4536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CD7E5"/>
              </a:buClr>
              <a:buSzPts val="1100"/>
              <a:buFont typeface="Heebo Light"/>
              <a:buNone/>
            </a:pPr>
            <a:r>
              <a:rPr lang="en" sz="1200">
                <a:solidFill>
                  <a:srgbClr val="DCD7E5"/>
                </a:solidFill>
                <a:latin typeface="Heebo Light"/>
                <a:ea typeface="Heebo Light"/>
                <a:cs typeface="Heebo Light"/>
                <a:sym typeface="Heebo Light"/>
              </a:rPr>
              <a:t>On Orders</a:t>
            </a:r>
            <a:endParaRPr b="0" i="0" sz="1200" u="none" cap="none" strike="noStrike"/>
          </a:p>
        </p:txBody>
      </p:sp>
      <p:sp>
        <p:nvSpPr>
          <p:cNvPr id="175" name="Google Shape;175;p28"/>
          <p:cNvSpPr/>
          <p:nvPr/>
        </p:nvSpPr>
        <p:spPr>
          <a:xfrm>
            <a:off x="5878744" y="3932430"/>
            <a:ext cx="2436900" cy="4536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CD7E5"/>
              </a:buClr>
              <a:buSzPts val="1100"/>
              <a:buFont typeface="Heebo Light"/>
              <a:buNone/>
            </a:pPr>
            <a:r>
              <a:rPr lang="en" sz="1200">
                <a:solidFill>
                  <a:srgbClr val="DCD7E5"/>
                </a:solidFill>
                <a:latin typeface="Heebo Light"/>
                <a:ea typeface="Heebo Light"/>
                <a:cs typeface="Heebo Light"/>
                <a:sym typeface="Heebo Light"/>
              </a:rPr>
              <a:t>On transactions</a:t>
            </a:r>
            <a:endParaRPr b="0" i="0" sz="1200" u="none" cap="none" strike="noStrike"/>
          </a:p>
        </p:txBody>
      </p:sp>
      <p:pic>
        <p:nvPicPr>
          <p:cNvPr descr="preencoded.png" id="176" name="Google Shape;176;p28"/>
          <p:cNvPicPr preferRelativeResize="0"/>
          <p:nvPr/>
        </p:nvPicPr>
        <p:blipFill rotWithShape="1">
          <a:blip r:embed="rId7">
            <a:alphaModFix/>
          </a:blip>
          <a:srcRect b="0" l="0" r="0" t="0"/>
          <a:stretch/>
        </p:blipFill>
        <p:spPr>
          <a:xfrm>
            <a:off x="3145408" y="1508447"/>
            <a:ext cx="2853109" cy="2853109"/>
          </a:xfrm>
          <a:prstGeom prst="rect">
            <a:avLst/>
          </a:prstGeom>
          <a:noFill/>
          <a:ln>
            <a:noFill/>
          </a:ln>
        </p:spPr>
      </p:pic>
      <p:pic>
        <p:nvPicPr>
          <p:cNvPr descr="preencoded.png" id="177" name="Google Shape;177;p28"/>
          <p:cNvPicPr preferRelativeResize="0"/>
          <p:nvPr/>
        </p:nvPicPr>
        <p:blipFill rotWithShape="1">
          <a:blip r:embed="rId8">
            <a:alphaModFix/>
          </a:blip>
          <a:srcRect b="0" l="0" r="0" t="0"/>
          <a:stretch/>
        </p:blipFill>
        <p:spPr>
          <a:xfrm>
            <a:off x="5040064" y="3619351"/>
            <a:ext cx="212080" cy="265138"/>
          </a:xfrm>
          <a:prstGeom prst="rect">
            <a:avLst/>
          </a:prstGeom>
          <a:noFill/>
          <a:ln>
            <a:noFill/>
          </a:ln>
        </p:spPr>
      </p:pic>
      <p:sp>
        <p:nvSpPr>
          <p:cNvPr id="178" name="Google Shape;178;p28"/>
          <p:cNvSpPr/>
          <p:nvPr/>
        </p:nvSpPr>
        <p:spPr>
          <a:xfrm>
            <a:off x="127424" y="3335003"/>
            <a:ext cx="2694900" cy="508200"/>
          </a:xfrm>
          <a:prstGeom prst="rect">
            <a:avLst/>
          </a:prstGeom>
          <a:noFill/>
          <a:ln>
            <a:noFill/>
          </a:ln>
        </p:spPr>
        <p:txBody>
          <a:bodyPr anchorCtr="0" anchor="t" bIns="0" lIns="0" spcFirstLastPara="1" rIns="0" wrap="square" tIns="0">
            <a:noAutofit/>
          </a:bodyPr>
          <a:lstStyle/>
          <a:p>
            <a:pPr indent="0" lvl="0" marL="0" marR="0" rtl="0" algn="r">
              <a:lnSpc>
                <a:spcPct val="125000"/>
              </a:lnSpc>
              <a:spcBef>
                <a:spcPts val="0"/>
              </a:spcBef>
              <a:spcAft>
                <a:spcPts val="0"/>
              </a:spcAft>
              <a:buClr>
                <a:srgbClr val="DCD7E5"/>
              </a:buClr>
              <a:buSzPts val="1400"/>
              <a:buFont typeface="Montserrat"/>
              <a:buNone/>
            </a:pPr>
            <a:r>
              <a:rPr b="1" lang="en" u="sng">
                <a:solidFill>
                  <a:srgbClr val="DCD7E5"/>
                </a:solidFill>
                <a:latin typeface="Montserrat"/>
                <a:ea typeface="Montserrat"/>
                <a:cs typeface="Montserrat"/>
                <a:sym typeface="Montserrat"/>
              </a:rPr>
              <a:t>Query Optimization</a:t>
            </a:r>
            <a:endParaRPr b="1" i="0" sz="1400" u="sng" cap="none" strike="noStrike"/>
          </a:p>
        </p:txBody>
      </p:sp>
      <p:sp>
        <p:nvSpPr>
          <p:cNvPr id="179" name="Google Shape;179;p28"/>
          <p:cNvSpPr/>
          <p:nvPr/>
        </p:nvSpPr>
        <p:spPr>
          <a:xfrm>
            <a:off x="920594" y="3932421"/>
            <a:ext cx="2436600" cy="453600"/>
          </a:xfrm>
          <a:prstGeom prst="rect">
            <a:avLst/>
          </a:prstGeom>
          <a:noFill/>
          <a:ln>
            <a:noFill/>
          </a:ln>
        </p:spPr>
        <p:txBody>
          <a:bodyPr anchorCtr="0" anchor="t" bIns="0" lIns="0" spcFirstLastPara="1" rIns="0" wrap="square" tIns="0">
            <a:noAutofit/>
          </a:bodyPr>
          <a:lstStyle/>
          <a:p>
            <a:pPr indent="0" lvl="0" marL="0" marR="0" rtl="0" algn="r">
              <a:lnSpc>
                <a:spcPct val="162857"/>
              </a:lnSpc>
              <a:spcBef>
                <a:spcPts val="0"/>
              </a:spcBef>
              <a:spcAft>
                <a:spcPts val="0"/>
              </a:spcAft>
              <a:buClr>
                <a:srgbClr val="DCD7E5"/>
              </a:buClr>
              <a:buSzPts val="1100"/>
              <a:buFont typeface="Heebo Light"/>
              <a:buNone/>
            </a:pPr>
            <a:r>
              <a:rPr b="0" i="0" lang="en" sz="1100" u="none" cap="none" strike="noStrike">
                <a:solidFill>
                  <a:srgbClr val="DCD7E5"/>
                </a:solidFill>
                <a:latin typeface="Heebo Light"/>
                <a:ea typeface="Heebo Light"/>
                <a:cs typeface="Heebo Light"/>
                <a:sym typeface="Heebo Light"/>
              </a:rPr>
              <a:t>.</a:t>
            </a:r>
            <a:endParaRPr b="0" i="0" sz="1100" u="none" cap="none" strike="noStrike"/>
          </a:p>
        </p:txBody>
      </p:sp>
      <p:sp>
        <p:nvSpPr>
          <p:cNvPr id="180" name="Google Shape;180;p28"/>
          <p:cNvSpPr/>
          <p:nvPr/>
        </p:nvSpPr>
        <p:spPr>
          <a:xfrm>
            <a:off x="74400" y="3731150"/>
            <a:ext cx="3574500" cy="1109100"/>
          </a:xfrm>
          <a:prstGeom prst="rect">
            <a:avLst/>
          </a:prstGeom>
          <a:noFill/>
          <a:ln>
            <a:noFill/>
          </a:ln>
        </p:spPr>
        <p:txBody>
          <a:bodyPr anchorCtr="0" anchor="t" bIns="0" lIns="0" spcFirstLastPara="1" rIns="0" wrap="square" tIns="0">
            <a:noAutofit/>
          </a:bodyPr>
          <a:lstStyle/>
          <a:p>
            <a:pPr indent="-298450" lvl="1" marL="914400" rtl="0" algn="l">
              <a:lnSpc>
                <a:spcPct val="115000"/>
              </a:lnSpc>
              <a:spcBef>
                <a:spcPts val="1200"/>
              </a:spcBef>
              <a:spcAft>
                <a:spcPts val="0"/>
              </a:spcAft>
              <a:buClr>
                <a:schemeClr val="dk1"/>
              </a:buClr>
              <a:buSzPts val="1100"/>
              <a:buChar char="○"/>
            </a:pPr>
            <a:r>
              <a:rPr lang="en" sz="1100">
                <a:solidFill>
                  <a:srgbClr val="DCD7E5"/>
                </a:solidFill>
                <a:latin typeface="Heebo Light"/>
                <a:ea typeface="Heebo Light"/>
                <a:cs typeface="Heebo Light"/>
                <a:sym typeface="Heebo Light"/>
              </a:rPr>
              <a:t>Minimize execution plan recompilation</a:t>
            </a:r>
            <a:br>
              <a:rPr lang="en" sz="1100">
                <a:solidFill>
                  <a:srgbClr val="DCD7E5"/>
                </a:solidFill>
                <a:latin typeface="Heebo Light"/>
                <a:ea typeface="Heebo Light"/>
                <a:cs typeface="Heebo Light"/>
                <a:sym typeface="Heebo Light"/>
              </a:rPr>
            </a:br>
            <a:endParaRPr sz="1100">
              <a:solidFill>
                <a:srgbClr val="DCD7E5"/>
              </a:solidFill>
              <a:latin typeface="Heebo Light"/>
              <a:ea typeface="Heebo Light"/>
              <a:cs typeface="Heebo Light"/>
              <a:sym typeface="Heebo Light"/>
            </a:endParaRPr>
          </a:p>
          <a:p>
            <a:pPr indent="-298450" lvl="1" marL="914400" rtl="0" algn="l">
              <a:lnSpc>
                <a:spcPct val="115000"/>
              </a:lnSpc>
              <a:spcBef>
                <a:spcPts val="0"/>
              </a:spcBef>
              <a:spcAft>
                <a:spcPts val="0"/>
              </a:spcAft>
              <a:buClr>
                <a:schemeClr val="dk1"/>
              </a:buClr>
              <a:buSzPts val="1100"/>
              <a:buChar char="○"/>
            </a:pPr>
            <a:r>
              <a:rPr lang="en" sz="1100">
                <a:solidFill>
                  <a:srgbClr val="DCD7E5"/>
                </a:solidFill>
                <a:latin typeface="Heebo Light"/>
                <a:ea typeface="Heebo Light"/>
                <a:cs typeface="Heebo Light"/>
                <a:sym typeface="Heebo Light"/>
              </a:rPr>
              <a:t>Reduce round-trips between application and database</a:t>
            </a:r>
            <a:br>
              <a:rPr lang="en" sz="1100">
                <a:solidFill>
                  <a:srgbClr val="DCD7E5"/>
                </a:solidFill>
                <a:latin typeface="Heebo Light"/>
                <a:ea typeface="Heebo Light"/>
                <a:cs typeface="Heebo Light"/>
                <a:sym typeface="Heebo Light"/>
              </a:rPr>
            </a:br>
            <a:endParaRPr sz="1100">
              <a:solidFill>
                <a:srgbClr val="DCD7E5"/>
              </a:solidFill>
              <a:latin typeface="Heebo Light"/>
              <a:ea typeface="Heebo Light"/>
              <a:cs typeface="Heebo Light"/>
              <a:sym typeface="Heebo Light"/>
            </a:endParaRPr>
          </a:p>
          <a:p>
            <a:pPr indent="-298450" lvl="1" marL="914400" rtl="0" algn="l">
              <a:lnSpc>
                <a:spcPct val="115000"/>
              </a:lnSpc>
              <a:spcBef>
                <a:spcPts val="0"/>
              </a:spcBef>
              <a:spcAft>
                <a:spcPts val="0"/>
              </a:spcAft>
              <a:buClr>
                <a:schemeClr val="dk1"/>
              </a:buClr>
              <a:buSzPts val="1100"/>
              <a:buChar char="○"/>
            </a:pPr>
            <a:r>
              <a:rPr lang="en" sz="1100">
                <a:solidFill>
                  <a:srgbClr val="DCD7E5"/>
                </a:solidFill>
                <a:latin typeface="Heebo Light"/>
                <a:ea typeface="Heebo Light"/>
                <a:cs typeface="Heebo Light"/>
                <a:sym typeface="Heebo Light"/>
              </a:rPr>
              <a:t>Optimize I/O and memory usage during peak user load</a:t>
            </a:r>
            <a:br>
              <a:rPr lang="en" sz="1100">
                <a:solidFill>
                  <a:srgbClr val="DCD7E5"/>
                </a:solidFill>
                <a:latin typeface="Heebo Light"/>
                <a:ea typeface="Heebo Light"/>
                <a:cs typeface="Heebo Light"/>
                <a:sym typeface="Heebo Light"/>
              </a:rPr>
            </a:br>
            <a:endParaRPr sz="1100">
              <a:solidFill>
                <a:srgbClr val="DCD7E5"/>
              </a:solidFill>
              <a:latin typeface="Heebo Light"/>
              <a:ea typeface="Heebo Light"/>
              <a:cs typeface="Heebo Light"/>
              <a:sym typeface="Heebo Light"/>
            </a:endParaRPr>
          </a:p>
          <a:p>
            <a:pPr indent="0" lvl="0" marL="0" marR="0" rtl="0" algn="r">
              <a:lnSpc>
                <a:spcPct val="162857"/>
              </a:lnSpc>
              <a:spcBef>
                <a:spcPts val="1200"/>
              </a:spcBef>
              <a:spcAft>
                <a:spcPts val="0"/>
              </a:spcAft>
              <a:buClr>
                <a:srgbClr val="DCD7E5"/>
              </a:buClr>
              <a:buSzPts val="1100"/>
              <a:buFont typeface="Heebo Light"/>
              <a:buNone/>
            </a:pPr>
            <a:r>
              <a:t/>
            </a:r>
            <a:endParaRPr sz="1100">
              <a:solidFill>
                <a:srgbClr val="DCD7E5"/>
              </a:solidFill>
              <a:latin typeface="Heebo Light"/>
              <a:ea typeface="Heebo Light"/>
              <a:cs typeface="Heebo Light"/>
              <a:sym typeface="Heebo Light"/>
            </a:endParaRPr>
          </a:p>
        </p:txBody>
      </p:sp>
      <p:pic>
        <p:nvPicPr>
          <p:cNvPr descr="preencoded.png" id="181" name="Google Shape;181;p28"/>
          <p:cNvPicPr preferRelativeResize="0"/>
          <p:nvPr/>
        </p:nvPicPr>
        <p:blipFill rotWithShape="1">
          <a:blip r:embed="rId9">
            <a:alphaModFix/>
          </a:blip>
          <a:srcRect b="0" l="0" r="0" t="0"/>
          <a:stretch/>
        </p:blipFill>
        <p:spPr>
          <a:xfrm>
            <a:off x="3145408" y="1508447"/>
            <a:ext cx="2853109" cy="2853109"/>
          </a:xfrm>
          <a:prstGeom prst="rect">
            <a:avLst/>
          </a:prstGeom>
          <a:noFill/>
          <a:ln>
            <a:noFill/>
          </a:ln>
        </p:spPr>
      </p:pic>
      <p:pic>
        <p:nvPicPr>
          <p:cNvPr descr="preencoded.png" id="182" name="Google Shape;182;p28"/>
          <p:cNvPicPr preferRelativeResize="0"/>
          <p:nvPr/>
        </p:nvPicPr>
        <p:blipFill rotWithShape="1">
          <a:blip r:embed="rId10">
            <a:alphaModFix/>
          </a:blip>
          <a:srcRect b="0" l="0" r="0" t="0"/>
          <a:stretch/>
        </p:blipFill>
        <p:spPr>
          <a:xfrm>
            <a:off x="3648894" y="3376538"/>
            <a:ext cx="212080" cy="265138"/>
          </a:xfrm>
          <a:prstGeom prst="rect">
            <a:avLst/>
          </a:prstGeom>
          <a:noFill/>
          <a:ln>
            <a:noFill/>
          </a:ln>
        </p:spPr>
      </p:pic>
      <p:sp>
        <p:nvSpPr>
          <p:cNvPr id="183" name="Google Shape;183;p28"/>
          <p:cNvSpPr txBox="1"/>
          <p:nvPr/>
        </p:nvSpPr>
        <p:spPr>
          <a:xfrm>
            <a:off x="6127450" y="1940938"/>
            <a:ext cx="2042700" cy="354000"/>
          </a:xfrm>
          <a:prstGeom prst="rect">
            <a:avLst/>
          </a:prstGeom>
          <a:noFill/>
          <a:ln>
            <a:noFill/>
          </a:ln>
        </p:spPr>
        <p:txBody>
          <a:bodyPr anchorCtr="0" anchor="t" bIns="91425" lIns="91425" spcFirstLastPara="1" rIns="91425" wrap="square" tIns="91425">
            <a:spAutoFit/>
          </a:bodyPr>
          <a:lstStyle/>
          <a:p>
            <a:pPr indent="0" lvl="0" marL="0" rtl="0" algn="l">
              <a:lnSpc>
                <a:spcPct val="162857"/>
              </a:lnSpc>
              <a:spcBef>
                <a:spcPts val="0"/>
              </a:spcBef>
              <a:spcAft>
                <a:spcPts val="0"/>
              </a:spcAft>
              <a:buNone/>
            </a:pPr>
            <a:r>
              <a:rPr lang="en" sz="1100">
                <a:solidFill>
                  <a:srgbClr val="DCD7E5"/>
                </a:solidFill>
                <a:latin typeface="Heebo Light"/>
                <a:ea typeface="Heebo Light"/>
                <a:cs typeface="Heebo Light"/>
                <a:sym typeface="Heebo Light"/>
              </a:rPr>
              <a:t>trg_TransactionLogs</a:t>
            </a:r>
            <a:endParaRPr sz="1100">
              <a:solidFill>
                <a:srgbClr val="DCD7E5"/>
              </a:solidFill>
              <a:latin typeface="Heebo Light"/>
              <a:ea typeface="Heebo Light"/>
              <a:cs typeface="Heebo Light"/>
              <a:sym typeface="Heebo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9"/>
          <p:cNvSpPr/>
          <p:nvPr/>
        </p:nvSpPr>
        <p:spPr>
          <a:xfrm>
            <a:off x="496119" y="468511"/>
            <a:ext cx="5609555" cy="442987"/>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F2F0F4"/>
              </a:buClr>
              <a:buSzPts val="2800"/>
              <a:buFont typeface="Montserrat"/>
              <a:buNone/>
            </a:pPr>
            <a:r>
              <a:rPr lang="en" sz="2800">
                <a:solidFill>
                  <a:srgbClr val="F2F0F4"/>
                </a:solidFill>
                <a:latin typeface="Montserrat"/>
                <a:ea typeface="Montserrat"/>
                <a:cs typeface="Montserrat"/>
                <a:sym typeface="Montserrat"/>
              </a:rPr>
              <a:t>Technical Specifications</a:t>
            </a:r>
            <a:endParaRPr b="0" i="0" sz="2800" u="none" cap="none" strike="noStrike"/>
          </a:p>
        </p:txBody>
      </p:sp>
      <p:sp>
        <p:nvSpPr>
          <p:cNvPr id="190" name="Google Shape;190;p29"/>
          <p:cNvSpPr/>
          <p:nvPr/>
        </p:nvSpPr>
        <p:spPr>
          <a:xfrm>
            <a:off x="496119" y="1195016"/>
            <a:ext cx="1018952" cy="816843"/>
          </a:xfrm>
          <a:prstGeom prst="roundRect">
            <a:avLst>
              <a:gd fmla="val 7289"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191" name="Google Shape;191;p29"/>
          <p:cNvPicPr preferRelativeResize="0"/>
          <p:nvPr/>
        </p:nvPicPr>
        <p:blipFill rotWithShape="1">
          <a:blip r:embed="rId3">
            <a:alphaModFix/>
          </a:blip>
          <a:srcRect b="0" l="0" r="0" t="0"/>
          <a:stretch/>
        </p:blipFill>
        <p:spPr>
          <a:xfrm>
            <a:off x="905917" y="1478831"/>
            <a:ext cx="199355" cy="249138"/>
          </a:xfrm>
          <a:prstGeom prst="rect">
            <a:avLst/>
          </a:prstGeom>
          <a:noFill/>
          <a:ln>
            <a:noFill/>
          </a:ln>
        </p:spPr>
      </p:pic>
      <p:sp>
        <p:nvSpPr>
          <p:cNvPr id="192" name="Google Shape;192;p29"/>
          <p:cNvSpPr/>
          <p:nvPr/>
        </p:nvSpPr>
        <p:spPr>
          <a:xfrm>
            <a:off x="1656823" y="1336775"/>
            <a:ext cx="2570700" cy="2214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CD7E5"/>
              </a:buClr>
              <a:buSzPts val="1400"/>
              <a:buFont typeface="Montserrat"/>
              <a:buNone/>
            </a:pPr>
            <a:r>
              <a:rPr lang="en">
                <a:solidFill>
                  <a:srgbClr val="DCD7E5"/>
                </a:solidFill>
                <a:latin typeface="Montserrat"/>
                <a:ea typeface="Montserrat"/>
                <a:cs typeface="Montserrat"/>
                <a:sym typeface="Montserrat"/>
              </a:rPr>
              <a:t>Azure Database Studio</a:t>
            </a:r>
            <a:endParaRPr b="0" i="0" sz="1400" u="none" cap="none" strike="noStrike"/>
          </a:p>
        </p:txBody>
      </p:sp>
      <p:sp>
        <p:nvSpPr>
          <p:cNvPr id="193" name="Google Shape;193;p29"/>
          <p:cNvSpPr/>
          <p:nvPr/>
        </p:nvSpPr>
        <p:spPr>
          <a:xfrm>
            <a:off x="1656829" y="1643286"/>
            <a:ext cx="4234011" cy="226814"/>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CD7E5"/>
              </a:buClr>
              <a:buSzPts val="1100"/>
              <a:buFont typeface="Heebo Light"/>
              <a:buNone/>
            </a:pPr>
            <a:r>
              <a:t/>
            </a:r>
            <a:endParaRPr b="0" i="0" sz="1100" u="none" cap="none" strike="noStrike"/>
          </a:p>
        </p:txBody>
      </p:sp>
      <p:sp>
        <p:nvSpPr>
          <p:cNvPr id="194" name="Google Shape;194;p29"/>
          <p:cNvSpPr/>
          <p:nvPr/>
        </p:nvSpPr>
        <p:spPr>
          <a:xfrm>
            <a:off x="1585913" y="2002334"/>
            <a:ext cx="6991127" cy="9525"/>
          </a:xfrm>
          <a:prstGeom prst="roundRect">
            <a:avLst>
              <a:gd fmla="val 625116" name="adj"/>
            </a:avLst>
          </a:prstGeom>
          <a:solidFill>
            <a:srgbClr val="4A2C85"/>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95" name="Google Shape;195;p29"/>
          <p:cNvSpPr/>
          <p:nvPr/>
        </p:nvSpPr>
        <p:spPr>
          <a:xfrm>
            <a:off x="496119" y="2082701"/>
            <a:ext cx="2037904" cy="816843"/>
          </a:xfrm>
          <a:prstGeom prst="roundRect">
            <a:avLst>
              <a:gd fmla="val 7289"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196" name="Google Shape;196;p29"/>
          <p:cNvPicPr preferRelativeResize="0"/>
          <p:nvPr/>
        </p:nvPicPr>
        <p:blipFill rotWithShape="1">
          <a:blip r:embed="rId4">
            <a:alphaModFix/>
          </a:blip>
          <a:srcRect b="0" l="0" r="0" t="0"/>
          <a:stretch/>
        </p:blipFill>
        <p:spPr>
          <a:xfrm>
            <a:off x="1415356" y="2366516"/>
            <a:ext cx="199355" cy="249138"/>
          </a:xfrm>
          <a:prstGeom prst="rect">
            <a:avLst/>
          </a:prstGeom>
          <a:noFill/>
          <a:ln>
            <a:noFill/>
          </a:ln>
        </p:spPr>
      </p:pic>
      <p:sp>
        <p:nvSpPr>
          <p:cNvPr id="197" name="Google Shape;197;p29"/>
          <p:cNvSpPr/>
          <p:nvPr/>
        </p:nvSpPr>
        <p:spPr>
          <a:xfrm>
            <a:off x="2675775" y="2224441"/>
            <a:ext cx="2570700" cy="443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CD7E5"/>
              </a:buClr>
              <a:buSzPts val="1400"/>
              <a:buFont typeface="Montserrat"/>
              <a:buNone/>
            </a:pPr>
            <a:r>
              <a:rPr lang="en">
                <a:solidFill>
                  <a:srgbClr val="DCD7E5"/>
                </a:solidFill>
                <a:latin typeface="Montserrat"/>
                <a:ea typeface="Montserrat"/>
                <a:cs typeface="Montserrat"/>
                <a:sym typeface="Montserrat"/>
              </a:rPr>
              <a:t>Streamlit</a:t>
            </a:r>
            <a:r>
              <a:rPr b="0" i="0" lang="en" sz="1400" u="none" cap="none" strike="noStrike">
                <a:solidFill>
                  <a:srgbClr val="DCD7E5"/>
                </a:solidFill>
                <a:latin typeface="Montserrat"/>
                <a:ea typeface="Montserrat"/>
                <a:cs typeface="Montserrat"/>
                <a:sym typeface="Montserrat"/>
              </a:rPr>
              <a:t> - pandas &amp; plotly</a:t>
            </a:r>
            <a:endParaRPr b="0" i="0" sz="1400" u="none" cap="none" strike="noStrike"/>
          </a:p>
        </p:txBody>
      </p:sp>
      <p:sp>
        <p:nvSpPr>
          <p:cNvPr id="198" name="Google Shape;198;p29"/>
          <p:cNvSpPr/>
          <p:nvPr/>
        </p:nvSpPr>
        <p:spPr>
          <a:xfrm>
            <a:off x="2604864" y="2890019"/>
            <a:ext cx="5972175" cy="9525"/>
          </a:xfrm>
          <a:prstGeom prst="roundRect">
            <a:avLst>
              <a:gd fmla="val 625116" name="adj"/>
            </a:avLst>
          </a:prstGeom>
          <a:solidFill>
            <a:srgbClr val="4A2C85"/>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99" name="Google Shape;199;p29"/>
          <p:cNvSpPr/>
          <p:nvPr/>
        </p:nvSpPr>
        <p:spPr>
          <a:xfrm>
            <a:off x="496119" y="2970386"/>
            <a:ext cx="3056855" cy="816843"/>
          </a:xfrm>
          <a:prstGeom prst="roundRect">
            <a:avLst>
              <a:gd fmla="val 7289"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200" name="Google Shape;200;p29"/>
          <p:cNvPicPr preferRelativeResize="0"/>
          <p:nvPr/>
        </p:nvPicPr>
        <p:blipFill rotWithShape="1">
          <a:blip r:embed="rId5">
            <a:alphaModFix/>
          </a:blip>
          <a:srcRect b="0" l="0" r="0" t="0"/>
          <a:stretch/>
        </p:blipFill>
        <p:spPr>
          <a:xfrm>
            <a:off x="1924869" y="3254201"/>
            <a:ext cx="199355" cy="249138"/>
          </a:xfrm>
          <a:prstGeom prst="rect">
            <a:avLst/>
          </a:prstGeom>
          <a:noFill/>
          <a:ln>
            <a:noFill/>
          </a:ln>
        </p:spPr>
      </p:pic>
      <p:sp>
        <p:nvSpPr>
          <p:cNvPr id="201" name="Google Shape;201;p29"/>
          <p:cNvSpPr/>
          <p:nvPr/>
        </p:nvSpPr>
        <p:spPr>
          <a:xfrm>
            <a:off x="4797050" y="4155750"/>
            <a:ext cx="2191500" cy="3177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CD7E5"/>
              </a:buClr>
              <a:buSzPts val="1400"/>
              <a:buFont typeface="Montserrat"/>
              <a:buNone/>
            </a:pPr>
            <a:r>
              <a:rPr lang="en">
                <a:solidFill>
                  <a:srgbClr val="DCD7E5"/>
                </a:solidFill>
                <a:latin typeface="Montserrat"/>
                <a:ea typeface="Montserrat"/>
                <a:cs typeface="Montserrat"/>
                <a:sym typeface="Montserrat"/>
              </a:rPr>
              <a:t>Tableau</a:t>
            </a:r>
            <a:endParaRPr b="0" i="0" sz="1400" u="none" cap="none" strike="noStrike"/>
          </a:p>
        </p:txBody>
      </p:sp>
      <p:sp>
        <p:nvSpPr>
          <p:cNvPr id="202" name="Google Shape;202;p29"/>
          <p:cNvSpPr/>
          <p:nvPr/>
        </p:nvSpPr>
        <p:spPr>
          <a:xfrm>
            <a:off x="3769658" y="3442231"/>
            <a:ext cx="3835200" cy="2268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CD7E5"/>
              </a:buClr>
              <a:buSzPts val="1100"/>
              <a:buFont typeface="Heebo Light"/>
              <a:buNone/>
            </a:pPr>
            <a:r>
              <a:t/>
            </a:r>
            <a:endParaRPr b="0" i="0" sz="1100" u="none" cap="none" strike="noStrike"/>
          </a:p>
        </p:txBody>
      </p:sp>
      <p:sp>
        <p:nvSpPr>
          <p:cNvPr id="203" name="Google Shape;203;p29"/>
          <p:cNvSpPr/>
          <p:nvPr/>
        </p:nvSpPr>
        <p:spPr>
          <a:xfrm>
            <a:off x="3623816" y="3777704"/>
            <a:ext cx="4953223" cy="9525"/>
          </a:xfrm>
          <a:prstGeom prst="roundRect">
            <a:avLst>
              <a:gd fmla="val 625116" name="adj"/>
            </a:avLst>
          </a:prstGeom>
          <a:solidFill>
            <a:srgbClr val="4A2C85"/>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204" name="Google Shape;204;p29"/>
          <p:cNvSpPr/>
          <p:nvPr/>
        </p:nvSpPr>
        <p:spPr>
          <a:xfrm>
            <a:off x="496119" y="3858071"/>
            <a:ext cx="4075881" cy="816843"/>
          </a:xfrm>
          <a:prstGeom prst="roundRect">
            <a:avLst>
              <a:gd fmla="val 7289" name="adj"/>
            </a:avLst>
          </a:prstGeom>
          <a:solidFill>
            <a:srgbClr val="31136C"/>
          </a:solidFill>
          <a:ln cap="flat" cmpd="sng" w="9525">
            <a:solidFill>
              <a:srgbClr val="4A2C85"/>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205" name="Google Shape;205;p29"/>
          <p:cNvPicPr preferRelativeResize="0"/>
          <p:nvPr/>
        </p:nvPicPr>
        <p:blipFill rotWithShape="1">
          <a:blip r:embed="rId6">
            <a:alphaModFix/>
          </a:blip>
          <a:srcRect b="0" l="0" r="0" t="0"/>
          <a:stretch/>
        </p:blipFill>
        <p:spPr>
          <a:xfrm>
            <a:off x="2434382" y="4141887"/>
            <a:ext cx="199355" cy="249138"/>
          </a:xfrm>
          <a:prstGeom prst="rect">
            <a:avLst/>
          </a:prstGeom>
          <a:noFill/>
          <a:ln>
            <a:noFill/>
          </a:ln>
        </p:spPr>
      </p:pic>
      <p:sp>
        <p:nvSpPr>
          <p:cNvPr id="206" name="Google Shape;206;p29"/>
          <p:cNvSpPr/>
          <p:nvPr/>
        </p:nvSpPr>
        <p:spPr>
          <a:xfrm>
            <a:off x="3730875" y="3157250"/>
            <a:ext cx="2374800" cy="443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CD7E5"/>
              </a:buClr>
              <a:buSzPts val="1400"/>
              <a:buFont typeface="Montserrat"/>
              <a:buNone/>
            </a:pPr>
            <a:r>
              <a:rPr lang="en">
                <a:solidFill>
                  <a:srgbClr val="DCD7E5"/>
                </a:solidFill>
                <a:latin typeface="Montserrat"/>
                <a:ea typeface="Montserrat"/>
                <a:cs typeface="Montserrat"/>
                <a:sym typeface="Montserrat"/>
              </a:rPr>
              <a:t>Github, Docker</a:t>
            </a:r>
            <a:endParaRPr b="0" i="0" sz="1400" u="none" cap="none" strike="noStrike"/>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